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png"/><Relationship Id="rId21" Type="http://schemas.openxmlformats.org/officeDocument/2006/relationships/image" Target="../media/image129.png"/><Relationship Id="rId22" Type="http://schemas.openxmlformats.org/officeDocument/2006/relationships/image" Target="../media/image130.png"/><Relationship Id="rId23" Type="http://schemas.openxmlformats.org/officeDocument/2006/relationships/image" Target="../media/image1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Relationship Id="rId19" Type="http://schemas.openxmlformats.org/officeDocument/2006/relationships/image" Target="../media/image154.png"/><Relationship Id="rId20" Type="http://schemas.openxmlformats.org/officeDocument/2006/relationships/image" Target="../media/image155.png"/><Relationship Id="rId21" Type="http://schemas.openxmlformats.org/officeDocument/2006/relationships/image" Target="../media/image156.png"/><Relationship Id="rId22" Type="http://schemas.openxmlformats.org/officeDocument/2006/relationships/image" Target="../media/image157.png"/><Relationship Id="rId23" Type="http://schemas.openxmlformats.org/officeDocument/2006/relationships/image" Target="../media/image158.png"/><Relationship Id="rId24" Type="http://schemas.openxmlformats.org/officeDocument/2006/relationships/image" Target="../media/image159.png"/><Relationship Id="rId25" Type="http://schemas.openxmlformats.org/officeDocument/2006/relationships/image" Target="../media/image160.png"/><Relationship Id="rId26" Type="http://schemas.openxmlformats.org/officeDocument/2006/relationships/image" Target="../media/image161.png"/><Relationship Id="rId27" Type="http://schemas.openxmlformats.org/officeDocument/2006/relationships/image" Target="../media/image162.png"/><Relationship Id="rId28" Type="http://schemas.openxmlformats.org/officeDocument/2006/relationships/image" Target="../media/image163.png"/><Relationship Id="rId29" Type="http://schemas.openxmlformats.org/officeDocument/2006/relationships/image" Target="../media/image164.png"/><Relationship Id="rId30" Type="http://schemas.openxmlformats.org/officeDocument/2006/relationships/image" Target="../media/image165.png"/><Relationship Id="rId31" Type="http://schemas.openxmlformats.org/officeDocument/2006/relationships/image" Target="../media/image166.png"/><Relationship Id="rId32" Type="http://schemas.openxmlformats.org/officeDocument/2006/relationships/image" Target="../media/image167.png"/><Relationship Id="rId33" Type="http://schemas.openxmlformats.org/officeDocument/2006/relationships/image" Target="../media/image168.png"/><Relationship Id="rId34" Type="http://schemas.openxmlformats.org/officeDocument/2006/relationships/image" Target="../media/image169.png"/><Relationship Id="rId35" Type="http://schemas.openxmlformats.org/officeDocument/2006/relationships/image" Target="../media/image170.png"/><Relationship Id="rId36" Type="http://schemas.openxmlformats.org/officeDocument/2006/relationships/image" Target="../media/image171.png"/><Relationship Id="rId37" Type="http://schemas.openxmlformats.org/officeDocument/2006/relationships/image" Target="../media/image172.png"/><Relationship Id="rId38" Type="http://schemas.openxmlformats.org/officeDocument/2006/relationships/image" Target="../media/image173.png"/><Relationship Id="rId39" Type="http://schemas.openxmlformats.org/officeDocument/2006/relationships/image" Target="../media/image174.png"/><Relationship Id="rId40" Type="http://schemas.openxmlformats.org/officeDocument/2006/relationships/image" Target="../media/image175.png"/><Relationship Id="rId41" Type="http://schemas.openxmlformats.org/officeDocument/2006/relationships/image" Target="../media/image176.png"/><Relationship Id="rId42" Type="http://schemas.openxmlformats.org/officeDocument/2006/relationships/image" Target="../media/image177.png"/><Relationship Id="rId43" Type="http://schemas.openxmlformats.org/officeDocument/2006/relationships/image" Target="../media/image178.png"/><Relationship Id="rId44" Type="http://schemas.openxmlformats.org/officeDocument/2006/relationships/image" Target="../media/image179.png"/><Relationship Id="rId45" Type="http://schemas.openxmlformats.org/officeDocument/2006/relationships/image" Target="../media/image180.png"/><Relationship Id="rId46" Type="http://schemas.openxmlformats.org/officeDocument/2006/relationships/image" Target="../media/image181.png"/><Relationship Id="rId47" Type="http://schemas.openxmlformats.org/officeDocument/2006/relationships/image" Target="../media/image182.png"/><Relationship Id="rId48" Type="http://schemas.openxmlformats.org/officeDocument/2006/relationships/image" Target="../media/image183.png"/><Relationship Id="rId49" Type="http://schemas.openxmlformats.org/officeDocument/2006/relationships/image" Target="../media/image184.png"/><Relationship Id="rId50" Type="http://schemas.openxmlformats.org/officeDocument/2006/relationships/image" Target="../media/image185.png"/><Relationship Id="rId51" Type="http://schemas.openxmlformats.org/officeDocument/2006/relationships/image" Target="../media/image186.png"/><Relationship Id="rId52" Type="http://schemas.openxmlformats.org/officeDocument/2006/relationships/image" Target="../media/image187.png"/><Relationship Id="rId53" Type="http://schemas.openxmlformats.org/officeDocument/2006/relationships/image" Target="../media/image188.png"/><Relationship Id="rId54" Type="http://schemas.openxmlformats.org/officeDocument/2006/relationships/image" Target="../media/image189.png"/><Relationship Id="rId55" Type="http://schemas.openxmlformats.org/officeDocument/2006/relationships/image" Target="../media/image190.png"/><Relationship Id="rId56" Type="http://schemas.openxmlformats.org/officeDocument/2006/relationships/image" Target="../media/image191.png"/><Relationship Id="rId57" Type="http://schemas.openxmlformats.org/officeDocument/2006/relationships/image" Target="../media/image192.png"/><Relationship Id="rId58" Type="http://schemas.openxmlformats.org/officeDocument/2006/relationships/image" Target="../media/image193.png"/><Relationship Id="rId59" Type="http://schemas.openxmlformats.org/officeDocument/2006/relationships/image" Target="../media/image194.png"/><Relationship Id="rId60" Type="http://schemas.openxmlformats.org/officeDocument/2006/relationships/image" Target="../media/image195.png"/><Relationship Id="rId61" Type="http://schemas.openxmlformats.org/officeDocument/2006/relationships/image" Target="../media/image196.png"/><Relationship Id="rId62" Type="http://schemas.openxmlformats.org/officeDocument/2006/relationships/image" Target="../media/image197.png"/><Relationship Id="rId63" Type="http://schemas.openxmlformats.org/officeDocument/2006/relationships/image" Target="../media/image198.png"/><Relationship Id="rId64" Type="http://schemas.openxmlformats.org/officeDocument/2006/relationships/image" Target="../media/image199.png"/><Relationship Id="rId65" Type="http://schemas.openxmlformats.org/officeDocument/2006/relationships/image" Target="../media/image200.png"/><Relationship Id="rId66" Type="http://schemas.openxmlformats.org/officeDocument/2006/relationships/image" Target="../media/image201.png"/><Relationship Id="rId67" Type="http://schemas.openxmlformats.org/officeDocument/2006/relationships/image" Target="../media/image202.png"/><Relationship Id="rId68" Type="http://schemas.openxmlformats.org/officeDocument/2006/relationships/image" Target="../media/image203.png"/><Relationship Id="rId69" Type="http://schemas.openxmlformats.org/officeDocument/2006/relationships/image" Target="../media/image204.png"/><Relationship Id="rId70" Type="http://schemas.openxmlformats.org/officeDocument/2006/relationships/image" Target="../media/image205.png"/><Relationship Id="rId71" Type="http://schemas.openxmlformats.org/officeDocument/2006/relationships/image" Target="../media/image206.png"/><Relationship Id="rId72" Type="http://schemas.openxmlformats.org/officeDocument/2006/relationships/image" Target="../media/image207.png"/><Relationship Id="rId73" Type="http://schemas.openxmlformats.org/officeDocument/2006/relationships/image" Target="../media/image208.png"/><Relationship Id="rId74" Type="http://schemas.openxmlformats.org/officeDocument/2006/relationships/image" Target="../media/image209.png"/><Relationship Id="rId75" Type="http://schemas.openxmlformats.org/officeDocument/2006/relationships/image" Target="../media/image210.png"/><Relationship Id="rId76" Type="http://schemas.openxmlformats.org/officeDocument/2006/relationships/image" Target="../media/image211.png"/><Relationship Id="rId77" Type="http://schemas.openxmlformats.org/officeDocument/2006/relationships/image" Target="../media/image212.png"/><Relationship Id="rId78" Type="http://schemas.openxmlformats.org/officeDocument/2006/relationships/image" Target="../media/image213.png"/><Relationship Id="rId79" Type="http://schemas.openxmlformats.org/officeDocument/2006/relationships/image" Target="../media/image214.png"/><Relationship Id="rId80" Type="http://schemas.openxmlformats.org/officeDocument/2006/relationships/image" Target="../media/image215.png"/><Relationship Id="rId81" Type="http://schemas.openxmlformats.org/officeDocument/2006/relationships/image" Target="../media/image216.png"/><Relationship Id="rId82" Type="http://schemas.openxmlformats.org/officeDocument/2006/relationships/image" Target="../media/image217.png"/><Relationship Id="rId83" Type="http://schemas.openxmlformats.org/officeDocument/2006/relationships/image" Target="../media/image218.png"/><Relationship Id="rId84" Type="http://schemas.openxmlformats.org/officeDocument/2006/relationships/image" Target="../media/image219.png"/><Relationship Id="rId85" Type="http://schemas.openxmlformats.org/officeDocument/2006/relationships/image" Target="../media/image220.png"/><Relationship Id="rId86" Type="http://schemas.openxmlformats.org/officeDocument/2006/relationships/image" Target="../media/image221.png"/><Relationship Id="rId87" Type="http://schemas.openxmlformats.org/officeDocument/2006/relationships/image" Target="../media/image222.png"/><Relationship Id="rId88" Type="http://schemas.openxmlformats.org/officeDocument/2006/relationships/image" Target="../media/image223.png"/><Relationship Id="rId89" Type="http://schemas.openxmlformats.org/officeDocument/2006/relationships/image" Target="../media/image224.png"/><Relationship Id="rId90" Type="http://schemas.openxmlformats.org/officeDocument/2006/relationships/image" Target="../media/image225.png"/><Relationship Id="rId91" Type="http://schemas.openxmlformats.org/officeDocument/2006/relationships/image" Target="../media/image226.png"/><Relationship Id="rId92" Type="http://schemas.openxmlformats.org/officeDocument/2006/relationships/image" Target="../media/image227.png"/><Relationship Id="rId93" Type="http://schemas.openxmlformats.org/officeDocument/2006/relationships/image" Target="../media/image228.png"/><Relationship Id="rId94" Type="http://schemas.openxmlformats.org/officeDocument/2006/relationships/image" Target="../media/image229.png"/><Relationship Id="rId95" Type="http://schemas.openxmlformats.org/officeDocument/2006/relationships/image" Target="../media/image230.png"/><Relationship Id="rId96" Type="http://schemas.openxmlformats.org/officeDocument/2006/relationships/image" Target="../media/image231.png"/><Relationship Id="rId97" Type="http://schemas.openxmlformats.org/officeDocument/2006/relationships/image" Target="../media/image232.png"/><Relationship Id="rId98" Type="http://schemas.openxmlformats.org/officeDocument/2006/relationships/image" Target="../media/image233.png"/><Relationship Id="rId99" Type="http://schemas.openxmlformats.org/officeDocument/2006/relationships/image" Target="../media/image234.png"/><Relationship Id="rId100" Type="http://schemas.openxmlformats.org/officeDocument/2006/relationships/image" Target="../media/image235.png"/><Relationship Id="rId101" Type="http://schemas.openxmlformats.org/officeDocument/2006/relationships/image" Target="../media/image236.png"/><Relationship Id="rId102" Type="http://schemas.openxmlformats.org/officeDocument/2006/relationships/image" Target="../media/image237.png"/><Relationship Id="rId103" Type="http://schemas.openxmlformats.org/officeDocument/2006/relationships/image" Target="../media/image238.png"/><Relationship Id="rId104" Type="http://schemas.openxmlformats.org/officeDocument/2006/relationships/image" Target="../media/image239.png"/><Relationship Id="rId105" Type="http://schemas.openxmlformats.org/officeDocument/2006/relationships/image" Target="../media/image240.png"/><Relationship Id="rId106" Type="http://schemas.openxmlformats.org/officeDocument/2006/relationships/image" Target="../media/image241.png"/><Relationship Id="rId107" Type="http://schemas.openxmlformats.org/officeDocument/2006/relationships/image" Target="../media/image242.png"/><Relationship Id="rId108" Type="http://schemas.openxmlformats.org/officeDocument/2006/relationships/image" Target="../media/image243.png"/><Relationship Id="rId109" Type="http://schemas.openxmlformats.org/officeDocument/2006/relationships/image" Target="../media/image244.png"/><Relationship Id="rId110" Type="http://schemas.openxmlformats.org/officeDocument/2006/relationships/image" Target="../media/image245.png"/><Relationship Id="rId111" Type="http://schemas.openxmlformats.org/officeDocument/2006/relationships/image" Target="../media/image246.png"/><Relationship Id="rId112" Type="http://schemas.openxmlformats.org/officeDocument/2006/relationships/image" Target="../media/image247.png"/><Relationship Id="rId113" Type="http://schemas.openxmlformats.org/officeDocument/2006/relationships/image" Target="../media/image248.png"/><Relationship Id="rId114" Type="http://schemas.openxmlformats.org/officeDocument/2006/relationships/image" Target="../media/image249.png"/><Relationship Id="rId115" Type="http://schemas.openxmlformats.org/officeDocument/2006/relationships/image" Target="../media/image250.png"/><Relationship Id="rId116" Type="http://schemas.openxmlformats.org/officeDocument/2006/relationships/image" Target="../media/image251.png"/><Relationship Id="rId117" Type="http://schemas.openxmlformats.org/officeDocument/2006/relationships/image" Target="../media/image252.png"/><Relationship Id="rId118" Type="http://schemas.openxmlformats.org/officeDocument/2006/relationships/image" Target="../media/image253.png"/><Relationship Id="rId119" Type="http://schemas.openxmlformats.org/officeDocument/2006/relationships/image" Target="../media/image254.png"/><Relationship Id="rId120" Type="http://schemas.openxmlformats.org/officeDocument/2006/relationships/image" Target="../media/image255.png"/><Relationship Id="rId121" Type="http://schemas.openxmlformats.org/officeDocument/2006/relationships/image" Target="../media/image256.png"/><Relationship Id="rId122" Type="http://schemas.openxmlformats.org/officeDocument/2006/relationships/image" Target="../media/image257.png"/><Relationship Id="rId123" Type="http://schemas.openxmlformats.org/officeDocument/2006/relationships/image" Target="../media/image258.png"/><Relationship Id="rId124" Type="http://schemas.openxmlformats.org/officeDocument/2006/relationships/image" Target="../media/image259.png"/><Relationship Id="rId125" Type="http://schemas.openxmlformats.org/officeDocument/2006/relationships/image" Target="../media/image260.png"/><Relationship Id="rId126" Type="http://schemas.openxmlformats.org/officeDocument/2006/relationships/image" Target="../media/image261.png"/><Relationship Id="rId127" Type="http://schemas.openxmlformats.org/officeDocument/2006/relationships/image" Target="../media/image262.png"/><Relationship Id="rId128" Type="http://schemas.openxmlformats.org/officeDocument/2006/relationships/image" Target="../media/image263.png"/><Relationship Id="rId129" Type="http://schemas.openxmlformats.org/officeDocument/2006/relationships/image" Target="../media/image264.png"/><Relationship Id="rId130" Type="http://schemas.openxmlformats.org/officeDocument/2006/relationships/image" Target="../media/image265.png"/><Relationship Id="rId131" Type="http://schemas.openxmlformats.org/officeDocument/2006/relationships/image" Target="../media/image26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31.png"/><Relationship Id="rId31" Type="http://schemas.openxmlformats.org/officeDocument/2006/relationships/image" Target="../media/image32.png"/><Relationship Id="rId32" Type="http://schemas.openxmlformats.org/officeDocument/2006/relationships/image" Target="../media/image33.png"/><Relationship Id="rId33" Type="http://schemas.openxmlformats.org/officeDocument/2006/relationships/image" Target="../media/image34.png"/><Relationship Id="rId34" Type="http://schemas.openxmlformats.org/officeDocument/2006/relationships/image" Target="../media/image35.png"/><Relationship Id="rId35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Relationship Id="rId13" Type="http://schemas.openxmlformats.org/officeDocument/2006/relationships/image" Target="../media/image351.png"/><Relationship Id="rId14" Type="http://schemas.openxmlformats.org/officeDocument/2006/relationships/image" Target="../media/image352.png"/><Relationship Id="rId15" Type="http://schemas.openxmlformats.org/officeDocument/2006/relationships/image" Target="../media/image353.png"/><Relationship Id="rId16" Type="http://schemas.openxmlformats.org/officeDocument/2006/relationships/image" Target="../media/image354.png"/><Relationship Id="rId17" Type="http://schemas.openxmlformats.org/officeDocument/2006/relationships/image" Target="../media/image355.png"/><Relationship Id="rId18" Type="http://schemas.openxmlformats.org/officeDocument/2006/relationships/image" Target="../media/image356.png"/><Relationship Id="rId19" Type="http://schemas.openxmlformats.org/officeDocument/2006/relationships/image" Target="../media/image357.png"/><Relationship Id="rId20" Type="http://schemas.openxmlformats.org/officeDocument/2006/relationships/image" Target="../media/image358.png"/><Relationship Id="rId21" Type="http://schemas.openxmlformats.org/officeDocument/2006/relationships/image" Target="../media/image359.png"/><Relationship Id="rId22" Type="http://schemas.openxmlformats.org/officeDocument/2006/relationships/image" Target="../media/image360.png"/><Relationship Id="rId23" Type="http://schemas.openxmlformats.org/officeDocument/2006/relationships/image" Target="../media/image361.png"/><Relationship Id="rId24" Type="http://schemas.openxmlformats.org/officeDocument/2006/relationships/image" Target="../media/image362.png"/><Relationship Id="rId25" Type="http://schemas.openxmlformats.org/officeDocument/2006/relationships/image" Target="../media/image363.png"/><Relationship Id="rId26" Type="http://schemas.openxmlformats.org/officeDocument/2006/relationships/image" Target="../media/image364.png"/><Relationship Id="rId27" Type="http://schemas.openxmlformats.org/officeDocument/2006/relationships/image" Target="../media/image365.png"/><Relationship Id="rId28" Type="http://schemas.openxmlformats.org/officeDocument/2006/relationships/image" Target="../media/image366.png"/><Relationship Id="rId29" Type="http://schemas.openxmlformats.org/officeDocument/2006/relationships/image" Target="../media/image367.png"/><Relationship Id="rId30" Type="http://schemas.openxmlformats.org/officeDocument/2006/relationships/image" Target="../media/image368.png"/><Relationship Id="rId31" Type="http://schemas.openxmlformats.org/officeDocument/2006/relationships/image" Target="../media/image369.png"/><Relationship Id="rId32" Type="http://schemas.openxmlformats.org/officeDocument/2006/relationships/image" Target="../media/image370.png"/><Relationship Id="rId33" Type="http://schemas.openxmlformats.org/officeDocument/2006/relationships/image" Target="../media/image371.png"/><Relationship Id="rId34" Type="http://schemas.openxmlformats.org/officeDocument/2006/relationships/image" Target="../media/image372.png"/><Relationship Id="rId35" Type="http://schemas.openxmlformats.org/officeDocument/2006/relationships/image" Target="../media/image373.png"/><Relationship Id="rId36" Type="http://schemas.openxmlformats.org/officeDocument/2006/relationships/image" Target="../media/image374.png"/><Relationship Id="rId37" Type="http://schemas.openxmlformats.org/officeDocument/2006/relationships/image" Target="../media/image375.png"/><Relationship Id="rId38" Type="http://schemas.openxmlformats.org/officeDocument/2006/relationships/image" Target="../media/image376.png"/><Relationship Id="rId39" Type="http://schemas.openxmlformats.org/officeDocument/2006/relationships/image" Target="../media/image377.png"/><Relationship Id="rId40" Type="http://schemas.openxmlformats.org/officeDocument/2006/relationships/image" Target="../media/image378.png"/><Relationship Id="rId41" Type="http://schemas.openxmlformats.org/officeDocument/2006/relationships/image" Target="../media/image379.png"/><Relationship Id="rId42" Type="http://schemas.openxmlformats.org/officeDocument/2006/relationships/image" Target="../media/image380.png"/><Relationship Id="rId43" Type="http://schemas.openxmlformats.org/officeDocument/2006/relationships/image" Target="../media/image381.png"/><Relationship Id="rId44" Type="http://schemas.openxmlformats.org/officeDocument/2006/relationships/image" Target="../media/image382.png"/><Relationship Id="rId45" Type="http://schemas.openxmlformats.org/officeDocument/2006/relationships/image" Target="../media/image383.png"/><Relationship Id="rId46" Type="http://schemas.openxmlformats.org/officeDocument/2006/relationships/image" Target="../media/image384.png"/><Relationship Id="rId47" Type="http://schemas.openxmlformats.org/officeDocument/2006/relationships/image" Target="../media/image385.png"/><Relationship Id="rId48" Type="http://schemas.openxmlformats.org/officeDocument/2006/relationships/image" Target="../media/image386.png"/><Relationship Id="rId49" Type="http://schemas.openxmlformats.org/officeDocument/2006/relationships/image" Target="../media/image387.png"/><Relationship Id="rId50" Type="http://schemas.openxmlformats.org/officeDocument/2006/relationships/image" Target="../media/image388.png"/><Relationship Id="rId51" Type="http://schemas.openxmlformats.org/officeDocument/2006/relationships/image" Target="../media/image389.png"/><Relationship Id="rId52" Type="http://schemas.openxmlformats.org/officeDocument/2006/relationships/image" Target="../media/image390.png"/><Relationship Id="rId53" Type="http://schemas.openxmlformats.org/officeDocument/2006/relationships/image" Target="../media/image391.png"/><Relationship Id="rId54" Type="http://schemas.openxmlformats.org/officeDocument/2006/relationships/image" Target="../media/image392.png"/><Relationship Id="rId55" Type="http://schemas.openxmlformats.org/officeDocument/2006/relationships/image" Target="../media/image393.png"/><Relationship Id="rId56" Type="http://schemas.openxmlformats.org/officeDocument/2006/relationships/image" Target="../media/image394.png"/><Relationship Id="rId57" Type="http://schemas.openxmlformats.org/officeDocument/2006/relationships/image" Target="../media/image395.png"/><Relationship Id="rId58" Type="http://schemas.openxmlformats.org/officeDocument/2006/relationships/image" Target="../media/image396.png"/><Relationship Id="rId59" Type="http://schemas.openxmlformats.org/officeDocument/2006/relationships/image" Target="../media/image397.png"/><Relationship Id="rId60" Type="http://schemas.openxmlformats.org/officeDocument/2006/relationships/image" Target="../media/image398.png"/><Relationship Id="rId61" Type="http://schemas.openxmlformats.org/officeDocument/2006/relationships/image" Target="../media/image399.png"/><Relationship Id="rId62" Type="http://schemas.openxmlformats.org/officeDocument/2006/relationships/image" Target="../media/image400.png"/><Relationship Id="rId63" Type="http://schemas.openxmlformats.org/officeDocument/2006/relationships/image" Target="../media/image401.png"/><Relationship Id="rId64" Type="http://schemas.openxmlformats.org/officeDocument/2006/relationships/image" Target="../media/image402.png"/><Relationship Id="rId65" Type="http://schemas.openxmlformats.org/officeDocument/2006/relationships/image" Target="../media/image403.png"/><Relationship Id="rId66" Type="http://schemas.openxmlformats.org/officeDocument/2006/relationships/image" Target="../media/image404.png"/><Relationship Id="rId67" Type="http://schemas.openxmlformats.org/officeDocument/2006/relationships/image" Target="../media/image405.png"/><Relationship Id="rId68" Type="http://schemas.openxmlformats.org/officeDocument/2006/relationships/image" Target="../media/image406.png"/><Relationship Id="rId69" Type="http://schemas.openxmlformats.org/officeDocument/2006/relationships/image" Target="../media/image407.png"/><Relationship Id="rId70" Type="http://schemas.openxmlformats.org/officeDocument/2006/relationships/image" Target="../media/image408.png"/><Relationship Id="rId71" Type="http://schemas.openxmlformats.org/officeDocument/2006/relationships/image" Target="../media/image409.png"/><Relationship Id="rId72" Type="http://schemas.openxmlformats.org/officeDocument/2006/relationships/image" Target="../media/image410.png"/><Relationship Id="rId73" Type="http://schemas.openxmlformats.org/officeDocument/2006/relationships/image" Target="../media/image411.png"/><Relationship Id="rId74" Type="http://schemas.openxmlformats.org/officeDocument/2006/relationships/image" Target="../media/image412.png"/><Relationship Id="rId75" Type="http://schemas.openxmlformats.org/officeDocument/2006/relationships/image" Target="../media/image413.png"/><Relationship Id="rId76" Type="http://schemas.openxmlformats.org/officeDocument/2006/relationships/image" Target="../media/image414.png"/><Relationship Id="rId77" Type="http://schemas.openxmlformats.org/officeDocument/2006/relationships/image" Target="../media/image41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Relationship Id="rId4" Type="http://schemas.openxmlformats.org/officeDocument/2006/relationships/image" Target="../media/image429.png"/><Relationship Id="rId5" Type="http://schemas.openxmlformats.org/officeDocument/2006/relationships/image" Target="../media/image4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Relationship Id="rId4" Type="http://schemas.openxmlformats.org/officeDocument/2006/relationships/image" Target="../media/image44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1.png"/><Relationship Id="rId3" Type="http://schemas.openxmlformats.org/officeDocument/2006/relationships/image" Target="../media/image442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9.png"/><Relationship Id="rId3" Type="http://schemas.openxmlformats.org/officeDocument/2006/relationships/image" Target="../media/image450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Relationship Id="rId6" Type="http://schemas.openxmlformats.org/officeDocument/2006/relationships/image" Target="../media/image453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3.png"/><Relationship Id="rId3" Type="http://schemas.openxmlformats.org/officeDocument/2006/relationships/image" Target="../media/image464.png"/><Relationship Id="rId4" Type="http://schemas.openxmlformats.org/officeDocument/2006/relationships/image" Target="../media/image4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9.png"/><Relationship Id="rId3" Type="http://schemas.openxmlformats.org/officeDocument/2006/relationships/image" Target="../media/image470.png"/><Relationship Id="rId4" Type="http://schemas.openxmlformats.org/officeDocument/2006/relationships/image" Target="../media/image471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png"/><Relationship Id="rId3" Type="http://schemas.openxmlformats.org/officeDocument/2006/relationships/image" Target="../media/image476.png"/><Relationship Id="rId4" Type="http://schemas.openxmlformats.org/officeDocument/2006/relationships/image" Target="../media/image477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image" Target="../media/image485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pn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Relationship Id="rId7" Type="http://schemas.openxmlformats.org/officeDocument/2006/relationships/image" Target="../media/image491.png"/><Relationship Id="rId8" Type="http://schemas.openxmlformats.org/officeDocument/2006/relationships/image" Target="../media/image492.png"/><Relationship Id="rId9" Type="http://schemas.openxmlformats.org/officeDocument/2006/relationships/image" Target="../media/image493.png"/><Relationship Id="rId10" Type="http://schemas.openxmlformats.org/officeDocument/2006/relationships/image" Target="../media/image494.png"/><Relationship Id="rId11" Type="http://schemas.openxmlformats.org/officeDocument/2006/relationships/image" Target="../media/image495.png"/><Relationship Id="rId12" Type="http://schemas.openxmlformats.org/officeDocument/2006/relationships/image" Target="../media/image496.png"/><Relationship Id="rId13" Type="http://schemas.openxmlformats.org/officeDocument/2006/relationships/image" Target="../media/image497.png"/><Relationship Id="rId14" Type="http://schemas.openxmlformats.org/officeDocument/2006/relationships/image" Target="../media/image498.png"/><Relationship Id="rId15" Type="http://schemas.openxmlformats.org/officeDocument/2006/relationships/image" Target="../media/image499.png"/><Relationship Id="rId16" Type="http://schemas.openxmlformats.org/officeDocument/2006/relationships/image" Target="../media/image500.png"/><Relationship Id="rId17" Type="http://schemas.openxmlformats.org/officeDocument/2006/relationships/image" Target="../media/image501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9" Type="http://schemas.openxmlformats.org/officeDocument/2006/relationships/image" Target="../media/image509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513.png"/><Relationship Id="rId14" Type="http://schemas.openxmlformats.org/officeDocument/2006/relationships/image" Target="../media/image514.png"/><Relationship Id="rId15" Type="http://schemas.openxmlformats.org/officeDocument/2006/relationships/image" Target="../media/image515.png"/><Relationship Id="rId16" Type="http://schemas.openxmlformats.org/officeDocument/2006/relationships/image" Target="../media/image516.png"/><Relationship Id="rId17" Type="http://schemas.openxmlformats.org/officeDocument/2006/relationships/image" Target="../media/image517.png"/><Relationship Id="rId18" Type="http://schemas.openxmlformats.org/officeDocument/2006/relationships/image" Target="../media/image518.png"/><Relationship Id="rId19" Type="http://schemas.openxmlformats.org/officeDocument/2006/relationships/image" Target="../media/image519.png"/><Relationship Id="rId20" Type="http://schemas.openxmlformats.org/officeDocument/2006/relationships/image" Target="../media/image520.png"/><Relationship Id="rId21" Type="http://schemas.openxmlformats.org/officeDocument/2006/relationships/image" Target="../media/image521.png"/><Relationship Id="rId22" Type="http://schemas.openxmlformats.org/officeDocument/2006/relationships/image" Target="../media/image522.png"/><Relationship Id="rId23" Type="http://schemas.openxmlformats.org/officeDocument/2006/relationships/image" Target="../media/image523.png"/><Relationship Id="rId24" Type="http://schemas.openxmlformats.org/officeDocument/2006/relationships/image" Target="../media/image524.png"/><Relationship Id="rId25" Type="http://schemas.openxmlformats.org/officeDocument/2006/relationships/image" Target="../media/image525.png"/><Relationship Id="rId26" Type="http://schemas.openxmlformats.org/officeDocument/2006/relationships/image" Target="../media/image526.png"/><Relationship Id="rId27" Type="http://schemas.openxmlformats.org/officeDocument/2006/relationships/image" Target="../media/image527.png"/><Relationship Id="rId28" Type="http://schemas.openxmlformats.org/officeDocument/2006/relationships/image" Target="../media/image528.png"/><Relationship Id="rId29" Type="http://schemas.openxmlformats.org/officeDocument/2006/relationships/image" Target="../media/image529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0.png"/><Relationship Id="rId3" Type="http://schemas.openxmlformats.org/officeDocument/2006/relationships/image" Target="../media/image531.png"/><Relationship Id="rId4" Type="http://schemas.openxmlformats.org/officeDocument/2006/relationships/image" Target="../media/image532.png"/><Relationship Id="rId5" Type="http://schemas.openxmlformats.org/officeDocument/2006/relationships/image" Target="../media/image533.png"/><Relationship Id="rId6" Type="http://schemas.openxmlformats.org/officeDocument/2006/relationships/image" Target="../media/image534.png"/><Relationship Id="rId7" Type="http://schemas.openxmlformats.org/officeDocument/2006/relationships/image" Target="../media/image535.png"/><Relationship Id="rId8" Type="http://schemas.openxmlformats.org/officeDocument/2006/relationships/image" Target="../media/image536.png"/><Relationship Id="rId9" Type="http://schemas.openxmlformats.org/officeDocument/2006/relationships/image" Target="../media/image537.png"/><Relationship Id="rId10" Type="http://schemas.openxmlformats.org/officeDocument/2006/relationships/image" Target="../media/image538.png"/><Relationship Id="rId11" Type="http://schemas.openxmlformats.org/officeDocument/2006/relationships/image" Target="../media/image539.png"/><Relationship Id="rId12" Type="http://schemas.openxmlformats.org/officeDocument/2006/relationships/image" Target="../media/image540.png"/><Relationship Id="rId13" Type="http://schemas.openxmlformats.org/officeDocument/2006/relationships/image" Target="../media/image541.png"/><Relationship Id="rId14" Type="http://schemas.openxmlformats.org/officeDocument/2006/relationships/image" Target="../media/image542.png"/><Relationship Id="rId15" Type="http://schemas.openxmlformats.org/officeDocument/2006/relationships/image" Target="../media/image543.png"/><Relationship Id="rId16" Type="http://schemas.openxmlformats.org/officeDocument/2006/relationships/image" Target="../media/image544.png"/><Relationship Id="rId17" Type="http://schemas.openxmlformats.org/officeDocument/2006/relationships/image" Target="../media/image545.png"/><Relationship Id="rId18" Type="http://schemas.openxmlformats.org/officeDocument/2006/relationships/image" Target="../media/image546.png"/><Relationship Id="rId19" Type="http://schemas.openxmlformats.org/officeDocument/2006/relationships/image" Target="../media/image547.png"/><Relationship Id="rId20" Type="http://schemas.openxmlformats.org/officeDocument/2006/relationships/image" Target="../media/image548.png"/><Relationship Id="rId21" Type="http://schemas.openxmlformats.org/officeDocument/2006/relationships/image" Target="../media/image549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0.png"/><Relationship Id="rId3" Type="http://schemas.openxmlformats.org/officeDocument/2006/relationships/image" Target="../media/image551.png"/><Relationship Id="rId4" Type="http://schemas.openxmlformats.org/officeDocument/2006/relationships/image" Target="../media/image552.png"/><Relationship Id="rId5" Type="http://schemas.openxmlformats.org/officeDocument/2006/relationships/image" Target="../media/image553.png"/><Relationship Id="rId6" Type="http://schemas.openxmlformats.org/officeDocument/2006/relationships/image" Target="../media/image554.png"/><Relationship Id="rId7" Type="http://schemas.openxmlformats.org/officeDocument/2006/relationships/image" Target="../media/image555.png"/><Relationship Id="rId8" Type="http://schemas.openxmlformats.org/officeDocument/2006/relationships/image" Target="../media/image556.png"/><Relationship Id="rId9" Type="http://schemas.openxmlformats.org/officeDocument/2006/relationships/image" Target="../media/image557.png"/><Relationship Id="rId10" Type="http://schemas.openxmlformats.org/officeDocument/2006/relationships/image" Target="../media/image558.png"/><Relationship Id="rId11" Type="http://schemas.openxmlformats.org/officeDocument/2006/relationships/image" Target="../media/image559.png"/><Relationship Id="rId12" Type="http://schemas.openxmlformats.org/officeDocument/2006/relationships/image" Target="../media/image560.png"/><Relationship Id="rId13" Type="http://schemas.openxmlformats.org/officeDocument/2006/relationships/image" Target="../media/image561.png"/><Relationship Id="rId14" Type="http://schemas.openxmlformats.org/officeDocument/2006/relationships/image" Target="../media/image562.png"/><Relationship Id="rId15" Type="http://schemas.openxmlformats.org/officeDocument/2006/relationships/image" Target="../media/image563.png"/><Relationship Id="rId16" Type="http://schemas.openxmlformats.org/officeDocument/2006/relationships/image" Target="../media/image564.png"/><Relationship Id="rId17" Type="http://schemas.openxmlformats.org/officeDocument/2006/relationships/image" Target="../media/image565.png"/><Relationship Id="rId18" Type="http://schemas.openxmlformats.org/officeDocument/2006/relationships/image" Target="../media/image566.png"/><Relationship Id="rId19" Type="http://schemas.openxmlformats.org/officeDocument/2006/relationships/image" Target="../media/image567.png"/><Relationship Id="rId20" Type="http://schemas.openxmlformats.org/officeDocument/2006/relationships/image" Target="../media/image568.png"/><Relationship Id="rId21" Type="http://schemas.openxmlformats.org/officeDocument/2006/relationships/image" Target="../media/image569.png"/><Relationship Id="rId22" Type="http://schemas.openxmlformats.org/officeDocument/2006/relationships/image" Target="../media/image570.png"/><Relationship Id="rId23" Type="http://schemas.openxmlformats.org/officeDocument/2006/relationships/image" Target="../media/image571.png"/><Relationship Id="rId24" Type="http://schemas.openxmlformats.org/officeDocument/2006/relationships/image" Target="../media/image572.png"/><Relationship Id="rId25" Type="http://schemas.openxmlformats.org/officeDocument/2006/relationships/image" Target="../media/image573.png"/><Relationship Id="rId26" Type="http://schemas.openxmlformats.org/officeDocument/2006/relationships/image" Target="../media/image574.png"/><Relationship Id="rId27" Type="http://schemas.openxmlformats.org/officeDocument/2006/relationships/image" Target="../media/image5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6.png"/><Relationship Id="rId3" Type="http://schemas.openxmlformats.org/officeDocument/2006/relationships/image" Target="../media/image577.png"/><Relationship Id="rId4" Type="http://schemas.openxmlformats.org/officeDocument/2006/relationships/image" Target="../media/image578.png"/><Relationship Id="rId5" Type="http://schemas.openxmlformats.org/officeDocument/2006/relationships/image" Target="../media/image579.png"/><Relationship Id="rId6" Type="http://schemas.openxmlformats.org/officeDocument/2006/relationships/image" Target="../media/image580.png"/><Relationship Id="rId7" Type="http://schemas.openxmlformats.org/officeDocument/2006/relationships/image" Target="../media/image581.png"/><Relationship Id="rId8" Type="http://schemas.openxmlformats.org/officeDocument/2006/relationships/image" Target="../media/image582.png"/><Relationship Id="rId9" Type="http://schemas.openxmlformats.org/officeDocument/2006/relationships/image" Target="../media/image583.png"/><Relationship Id="rId10" Type="http://schemas.openxmlformats.org/officeDocument/2006/relationships/image" Target="../media/image584.png"/><Relationship Id="rId11" Type="http://schemas.openxmlformats.org/officeDocument/2006/relationships/image" Target="../media/image585.png"/><Relationship Id="rId12" Type="http://schemas.openxmlformats.org/officeDocument/2006/relationships/image" Target="../media/image586.png"/><Relationship Id="rId13" Type="http://schemas.openxmlformats.org/officeDocument/2006/relationships/image" Target="../media/image587.png"/><Relationship Id="rId14" Type="http://schemas.openxmlformats.org/officeDocument/2006/relationships/image" Target="../media/image588.png"/><Relationship Id="rId15" Type="http://schemas.openxmlformats.org/officeDocument/2006/relationships/image" Target="../media/image589.png"/><Relationship Id="rId16" Type="http://schemas.openxmlformats.org/officeDocument/2006/relationships/image" Target="../media/image590.png"/><Relationship Id="rId17" Type="http://schemas.openxmlformats.org/officeDocument/2006/relationships/image" Target="../media/image591.png"/><Relationship Id="rId18" Type="http://schemas.openxmlformats.org/officeDocument/2006/relationships/image" Target="../media/image592.png"/><Relationship Id="rId19" Type="http://schemas.openxmlformats.org/officeDocument/2006/relationships/image" Target="../media/image593.png"/><Relationship Id="rId20" Type="http://schemas.openxmlformats.org/officeDocument/2006/relationships/image" Target="../media/image594.png"/><Relationship Id="rId21" Type="http://schemas.openxmlformats.org/officeDocument/2006/relationships/image" Target="../media/image595.png"/><Relationship Id="rId22" Type="http://schemas.openxmlformats.org/officeDocument/2006/relationships/image" Target="../media/image596.png"/><Relationship Id="rId23" Type="http://schemas.openxmlformats.org/officeDocument/2006/relationships/image" Target="../media/image597.png"/><Relationship Id="rId24" Type="http://schemas.openxmlformats.org/officeDocument/2006/relationships/image" Target="../media/image598.png"/><Relationship Id="rId25" Type="http://schemas.openxmlformats.org/officeDocument/2006/relationships/image" Target="../media/image599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0.png"/><Relationship Id="rId3" Type="http://schemas.openxmlformats.org/officeDocument/2006/relationships/image" Target="../media/image601.png"/><Relationship Id="rId4" Type="http://schemas.openxmlformats.org/officeDocument/2006/relationships/image" Target="../media/image602.png"/><Relationship Id="rId5" Type="http://schemas.openxmlformats.org/officeDocument/2006/relationships/image" Target="../media/image603.png"/><Relationship Id="rId6" Type="http://schemas.openxmlformats.org/officeDocument/2006/relationships/image" Target="../media/image604.png"/><Relationship Id="rId7" Type="http://schemas.openxmlformats.org/officeDocument/2006/relationships/image" Target="../media/image605.png"/><Relationship Id="rId8" Type="http://schemas.openxmlformats.org/officeDocument/2006/relationships/image" Target="../media/image606.png"/><Relationship Id="rId9" Type="http://schemas.openxmlformats.org/officeDocument/2006/relationships/image" Target="../media/image607.png"/><Relationship Id="rId10" Type="http://schemas.openxmlformats.org/officeDocument/2006/relationships/image" Target="../media/image608.png"/><Relationship Id="rId11" Type="http://schemas.openxmlformats.org/officeDocument/2006/relationships/image" Target="../media/image609.png"/><Relationship Id="rId12" Type="http://schemas.openxmlformats.org/officeDocument/2006/relationships/image" Target="../media/image610.png"/><Relationship Id="rId13" Type="http://schemas.openxmlformats.org/officeDocument/2006/relationships/image" Target="../media/image611.png"/><Relationship Id="rId14" Type="http://schemas.openxmlformats.org/officeDocument/2006/relationships/image" Target="../media/image612.png"/><Relationship Id="rId15" Type="http://schemas.openxmlformats.org/officeDocument/2006/relationships/image" Target="../media/image613.png"/><Relationship Id="rId16" Type="http://schemas.openxmlformats.org/officeDocument/2006/relationships/image" Target="../media/image614.png"/><Relationship Id="rId17" Type="http://schemas.openxmlformats.org/officeDocument/2006/relationships/image" Target="../media/image615.png"/><Relationship Id="rId18" Type="http://schemas.openxmlformats.org/officeDocument/2006/relationships/image" Target="../media/image616.png"/><Relationship Id="rId19" Type="http://schemas.openxmlformats.org/officeDocument/2006/relationships/image" Target="../media/image617.png"/><Relationship Id="rId20" Type="http://schemas.openxmlformats.org/officeDocument/2006/relationships/image" Target="../media/image618.png"/><Relationship Id="rId21" Type="http://schemas.openxmlformats.org/officeDocument/2006/relationships/image" Target="../media/image619.png"/><Relationship Id="rId22" Type="http://schemas.openxmlformats.org/officeDocument/2006/relationships/image" Target="../media/image620.png"/><Relationship Id="rId23" Type="http://schemas.openxmlformats.org/officeDocument/2006/relationships/image" Target="../media/image621.png"/><Relationship Id="rId24" Type="http://schemas.openxmlformats.org/officeDocument/2006/relationships/image" Target="../media/image622.png"/><Relationship Id="rId25" Type="http://schemas.openxmlformats.org/officeDocument/2006/relationships/image" Target="../media/image623.png"/><Relationship Id="rId26" Type="http://schemas.openxmlformats.org/officeDocument/2006/relationships/image" Target="../media/image624.png"/><Relationship Id="rId27" Type="http://schemas.openxmlformats.org/officeDocument/2006/relationships/image" Target="../media/image625.png"/><Relationship Id="rId28" Type="http://schemas.openxmlformats.org/officeDocument/2006/relationships/image" Target="../media/image626.png"/><Relationship Id="rId29" Type="http://schemas.openxmlformats.org/officeDocument/2006/relationships/image" Target="../media/image627.png"/><Relationship Id="rId30" Type="http://schemas.openxmlformats.org/officeDocument/2006/relationships/image" Target="../media/image628.png"/><Relationship Id="rId31" Type="http://schemas.openxmlformats.org/officeDocument/2006/relationships/image" Target="../media/image629.png"/><Relationship Id="rId32" Type="http://schemas.openxmlformats.org/officeDocument/2006/relationships/image" Target="../media/image630.png"/><Relationship Id="rId33" Type="http://schemas.openxmlformats.org/officeDocument/2006/relationships/image" Target="../media/image631.png"/><Relationship Id="rId34" Type="http://schemas.openxmlformats.org/officeDocument/2006/relationships/image" Target="../media/image632.png"/><Relationship Id="rId35" Type="http://schemas.openxmlformats.org/officeDocument/2006/relationships/image" Target="../media/image633.png"/><Relationship Id="rId36" Type="http://schemas.openxmlformats.org/officeDocument/2006/relationships/image" Target="../media/image634.png"/><Relationship Id="rId37" Type="http://schemas.openxmlformats.org/officeDocument/2006/relationships/image" Target="../media/image635.png"/><Relationship Id="rId38" Type="http://schemas.openxmlformats.org/officeDocument/2006/relationships/image" Target="../media/image636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7.png"/><Relationship Id="rId3" Type="http://schemas.openxmlformats.org/officeDocument/2006/relationships/image" Target="../media/image638.png"/><Relationship Id="rId4" Type="http://schemas.openxmlformats.org/officeDocument/2006/relationships/image" Target="../media/image639.png"/><Relationship Id="rId5" Type="http://schemas.openxmlformats.org/officeDocument/2006/relationships/image" Target="../media/image640.png"/><Relationship Id="rId6" Type="http://schemas.openxmlformats.org/officeDocument/2006/relationships/image" Target="../media/image641.png"/><Relationship Id="rId7" Type="http://schemas.openxmlformats.org/officeDocument/2006/relationships/image" Target="../media/image642.png"/><Relationship Id="rId8" Type="http://schemas.openxmlformats.org/officeDocument/2006/relationships/image" Target="../media/image643.png"/><Relationship Id="rId9" Type="http://schemas.openxmlformats.org/officeDocument/2006/relationships/image" Target="../media/image644.png"/><Relationship Id="rId10" Type="http://schemas.openxmlformats.org/officeDocument/2006/relationships/image" Target="../media/image645.png"/><Relationship Id="rId11" Type="http://schemas.openxmlformats.org/officeDocument/2006/relationships/image" Target="../media/image646.png"/><Relationship Id="rId12" Type="http://schemas.openxmlformats.org/officeDocument/2006/relationships/image" Target="../media/image647.png"/><Relationship Id="rId13" Type="http://schemas.openxmlformats.org/officeDocument/2006/relationships/image" Target="../media/image648.png"/><Relationship Id="rId14" Type="http://schemas.openxmlformats.org/officeDocument/2006/relationships/image" Target="../media/image649.png"/><Relationship Id="rId15" Type="http://schemas.openxmlformats.org/officeDocument/2006/relationships/image" Target="../media/image650.png"/><Relationship Id="rId16" Type="http://schemas.openxmlformats.org/officeDocument/2006/relationships/image" Target="../media/image651.png"/><Relationship Id="rId17" Type="http://schemas.openxmlformats.org/officeDocument/2006/relationships/image" Target="../media/image652.png"/><Relationship Id="rId18" Type="http://schemas.openxmlformats.org/officeDocument/2006/relationships/image" Target="../media/image653.png"/><Relationship Id="rId19" Type="http://schemas.openxmlformats.org/officeDocument/2006/relationships/image" Target="../media/image654.png"/><Relationship Id="rId20" Type="http://schemas.openxmlformats.org/officeDocument/2006/relationships/image" Target="../media/image655.png"/><Relationship Id="rId21" Type="http://schemas.openxmlformats.org/officeDocument/2006/relationships/image" Target="../media/image656.png"/><Relationship Id="rId22" Type="http://schemas.openxmlformats.org/officeDocument/2006/relationships/image" Target="../media/image657.png"/><Relationship Id="rId23" Type="http://schemas.openxmlformats.org/officeDocument/2006/relationships/image" Target="../media/image658.png"/><Relationship Id="rId24" Type="http://schemas.openxmlformats.org/officeDocument/2006/relationships/image" Target="../media/image659.png"/><Relationship Id="rId25" Type="http://schemas.openxmlformats.org/officeDocument/2006/relationships/image" Target="../media/image660.png"/><Relationship Id="rId26" Type="http://schemas.openxmlformats.org/officeDocument/2006/relationships/image" Target="../media/image661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2.png"/><Relationship Id="rId3" Type="http://schemas.openxmlformats.org/officeDocument/2006/relationships/image" Target="../media/image663.png"/><Relationship Id="rId4" Type="http://schemas.openxmlformats.org/officeDocument/2006/relationships/image" Target="../media/image664.png"/><Relationship Id="rId5" Type="http://schemas.openxmlformats.org/officeDocument/2006/relationships/image" Target="../media/image665.png"/><Relationship Id="rId6" Type="http://schemas.openxmlformats.org/officeDocument/2006/relationships/image" Target="../media/image666.png"/><Relationship Id="rId7" Type="http://schemas.openxmlformats.org/officeDocument/2006/relationships/image" Target="../media/image667.png"/><Relationship Id="rId8" Type="http://schemas.openxmlformats.org/officeDocument/2006/relationships/image" Target="../media/image668.png"/><Relationship Id="rId9" Type="http://schemas.openxmlformats.org/officeDocument/2006/relationships/image" Target="../media/image669.png"/><Relationship Id="rId10" Type="http://schemas.openxmlformats.org/officeDocument/2006/relationships/image" Target="../media/image670.png"/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673.png"/><Relationship Id="rId14" Type="http://schemas.openxmlformats.org/officeDocument/2006/relationships/image" Target="../media/image674.png"/><Relationship Id="rId15" Type="http://schemas.openxmlformats.org/officeDocument/2006/relationships/image" Target="../media/image675.png"/><Relationship Id="rId16" Type="http://schemas.openxmlformats.org/officeDocument/2006/relationships/image" Target="../media/image676.png"/><Relationship Id="rId17" Type="http://schemas.openxmlformats.org/officeDocument/2006/relationships/image" Target="../media/image677.png"/><Relationship Id="rId18" Type="http://schemas.openxmlformats.org/officeDocument/2006/relationships/image" Target="../media/image678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9.png"/><Relationship Id="rId3" Type="http://schemas.openxmlformats.org/officeDocument/2006/relationships/image" Target="../media/image680.png"/><Relationship Id="rId4" Type="http://schemas.openxmlformats.org/officeDocument/2006/relationships/image" Target="../media/image681.png"/><Relationship Id="rId5" Type="http://schemas.openxmlformats.org/officeDocument/2006/relationships/image" Target="../media/image682.png"/><Relationship Id="rId6" Type="http://schemas.openxmlformats.org/officeDocument/2006/relationships/image" Target="../media/image683.png"/><Relationship Id="rId7" Type="http://schemas.openxmlformats.org/officeDocument/2006/relationships/image" Target="../media/image684.png"/><Relationship Id="rId8" Type="http://schemas.openxmlformats.org/officeDocument/2006/relationships/image" Target="../media/image685.png"/><Relationship Id="rId9" Type="http://schemas.openxmlformats.org/officeDocument/2006/relationships/image" Target="../media/image686.png"/><Relationship Id="rId10" Type="http://schemas.openxmlformats.org/officeDocument/2006/relationships/image" Target="../media/image687.png"/><Relationship Id="rId11" Type="http://schemas.openxmlformats.org/officeDocument/2006/relationships/image" Target="../media/image688.png"/><Relationship Id="rId12" Type="http://schemas.openxmlformats.org/officeDocument/2006/relationships/image" Target="../media/image689.png"/><Relationship Id="rId13" Type="http://schemas.openxmlformats.org/officeDocument/2006/relationships/image" Target="../media/image690.png"/><Relationship Id="rId14" Type="http://schemas.openxmlformats.org/officeDocument/2006/relationships/image" Target="../media/image691.png"/><Relationship Id="rId15" Type="http://schemas.openxmlformats.org/officeDocument/2006/relationships/image" Target="../media/image692.png"/><Relationship Id="rId16" Type="http://schemas.openxmlformats.org/officeDocument/2006/relationships/image" Target="../media/image693.png"/><Relationship Id="rId17" Type="http://schemas.openxmlformats.org/officeDocument/2006/relationships/image" Target="../media/image694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5.png"/><Relationship Id="rId3" Type="http://schemas.openxmlformats.org/officeDocument/2006/relationships/image" Target="../media/image696.png"/><Relationship Id="rId4" Type="http://schemas.openxmlformats.org/officeDocument/2006/relationships/image" Target="../media/image697.png"/><Relationship Id="rId5" Type="http://schemas.openxmlformats.org/officeDocument/2006/relationships/image" Target="../media/image698.png"/><Relationship Id="rId6" Type="http://schemas.openxmlformats.org/officeDocument/2006/relationships/image" Target="../media/image699.png"/><Relationship Id="rId7" Type="http://schemas.openxmlformats.org/officeDocument/2006/relationships/image" Target="../media/image700.png"/><Relationship Id="rId8" Type="http://schemas.openxmlformats.org/officeDocument/2006/relationships/image" Target="../media/image701.png"/><Relationship Id="rId9" Type="http://schemas.openxmlformats.org/officeDocument/2006/relationships/image" Target="../media/image702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707.png"/><Relationship Id="rId15" Type="http://schemas.openxmlformats.org/officeDocument/2006/relationships/image" Target="../media/image708.png"/><Relationship Id="rId16" Type="http://schemas.openxmlformats.org/officeDocument/2006/relationships/image" Target="../media/image709.png"/><Relationship Id="rId17" Type="http://schemas.openxmlformats.org/officeDocument/2006/relationships/image" Target="../media/image710.png"/><Relationship Id="rId18" Type="http://schemas.openxmlformats.org/officeDocument/2006/relationships/image" Target="../media/image711.png"/><Relationship Id="rId19" Type="http://schemas.openxmlformats.org/officeDocument/2006/relationships/image" Target="../media/image712.png"/><Relationship Id="rId20" Type="http://schemas.openxmlformats.org/officeDocument/2006/relationships/image" Target="../media/image713.png"/><Relationship Id="rId21" Type="http://schemas.openxmlformats.org/officeDocument/2006/relationships/image" Target="../media/image714.png"/><Relationship Id="rId22" Type="http://schemas.openxmlformats.org/officeDocument/2006/relationships/image" Target="../media/image715.png"/><Relationship Id="rId23" Type="http://schemas.openxmlformats.org/officeDocument/2006/relationships/image" Target="../media/image716.png"/><Relationship Id="rId24" Type="http://schemas.openxmlformats.org/officeDocument/2006/relationships/image" Target="../media/image717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8.png"/><Relationship Id="rId3" Type="http://schemas.openxmlformats.org/officeDocument/2006/relationships/image" Target="../media/image719.png"/><Relationship Id="rId4" Type="http://schemas.openxmlformats.org/officeDocument/2006/relationships/image" Target="../media/image720.png"/><Relationship Id="rId5" Type="http://schemas.openxmlformats.org/officeDocument/2006/relationships/image" Target="../media/image721.png"/><Relationship Id="rId6" Type="http://schemas.openxmlformats.org/officeDocument/2006/relationships/image" Target="../media/image722.png"/><Relationship Id="rId7" Type="http://schemas.openxmlformats.org/officeDocument/2006/relationships/image" Target="../media/image723.png"/><Relationship Id="rId8" Type="http://schemas.openxmlformats.org/officeDocument/2006/relationships/image" Target="../media/image724.png"/><Relationship Id="rId9" Type="http://schemas.openxmlformats.org/officeDocument/2006/relationships/image" Target="../media/image725.png"/><Relationship Id="rId10" Type="http://schemas.openxmlformats.org/officeDocument/2006/relationships/image" Target="../media/image726.png"/><Relationship Id="rId11" Type="http://schemas.openxmlformats.org/officeDocument/2006/relationships/image" Target="../media/image727.png"/><Relationship Id="rId12" Type="http://schemas.openxmlformats.org/officeDocument/2006/relationships/image" Target="../media/image728.png"/><Relationship Id="rId13" Type="http://schemas.openxmlformats.org/officeDocument/2006/relationships/image" Target="../media/image729.png"/><Relationship Id="rId14" Type="http://schemas.openxmlformats.org/officeDocument/2006/relationships/image" Target="../media/image730.png"/><Relationship Id="rId15" Type="http://schemas.openxmlformats.org/officeDocument/2006/relationships/image" Target="../media/image731.png"/><Relationship Id="rId16" Type="http://schemas.openxmlformats.org/officeDocument/2006/relationships/image" Target="../media/image732.png"/><Relationship Id="rId17" Type="http://schemas.openxmlformats.org/officeDocument/2006/relationships/image" Target="../media/image733.png"/><Relationship Id="rId18" Type="http://schemas.openxmlformats.org/officeDocument/2006/relationships/image" Target="../media/image734.png"/><Relationship Id="rId19" Type="http://schemas.openxmlformats.org/officeDocument/2006/relationships/image" Target="../media/image735.png"/><Relationship Id="rId20" Type="http://schemas.openxmlformats.org/officeDocument/2006/relationships/image" Target="../media/image736.png"/><Relationship Id="rId21" Type="http://schemas.openxmlformats.org/officeDocument/2006/relationships/image" Target="../media/image737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8.png"/><Relationship Id="rId3" Type="http://schemas.openxmlformats.org/officeDocument/2006/relationships/image" Target="../media/image739.png"/><Relationship Id="rId4" Type="http://schemas.openxmlformats.org/officeDocument/2006/relationships/image" Target="../media/image740.png"/><Relationship Id="rId5" Type="http://schemas.openxmlformats.org/officeDocument/2006/relationships/image" Target="../media/image741.png"/><Relationship Id="rId6" Type="http://schemas.openxmlformats.org/officeDocument/2006/relationships/image" Target="../media/image742.png"/><Relationship Id="rId7" Type="http://schemas.openxmlformats.org/officeDocument/2006/relationships/image" Target="../media/image743.png"/><Relationship Id="rId8" Type="http://schemas.openxmlformats.org/officeDocument/2006/relationships/image" Target="../media/image744.png"/><Relationship Id="rId9" Type="http://schemas.openxmlformats.org/officeDocument/2006/relationships/image" Target="../media/image745.png"/><Relationship Id="rId10" Type="http://schemas.openxmlformats.org/officeDocument/2006/relationships/image" Target="../media/image746.png"/><Relationship Id="rId11" Type="http://schemas.openxmlformats.org/officeDocument/2006/relationships/image" Target="../media/image747.png"/><Relationship Id="rId12" Type="http://schemas.openxmlformats.org/officeDocument/2006/relationships/image" Target="../media/image748.png"/><Relationship Id="rId13" Type="http://schemas.openxmlformats.org/officeDocument/2006/relationships/image" Target="../media/image749.png"/><Relationship Id="rId14" Type="http://schemas.openxmlformats.org/officeDocument/2006/relationships/image" Target="../media/image750.png"/><Relationship Id="rId15" Type="http://schemas.openxmlformats.org/officeDocument/2006/relationships/image" Target="../media/image751.png"/><Relationship Id="rId16" Type="http://schemas.openxmlformats.org/officeDocument/2006/relationships/image" Target="../media/image752.png"/><Relationship Id="rId17" Type="http://schemas.openxmlformats.org/officeDocument/2006/relationships/image" Target="../media/image753.png"/><Relationship Id="rId18" Type="http://schemas.openxmlformats.org/officeDocument/2006/relationships/image" Target="../media/image754.png"/><Relationship Id="rId19" Type="http://schemas.openxmlformats.org/officeDocument/2006/relationships/image" Target="../media/image755.png"/><Relationship Id="rId20" Type="http://schemas.openxmlformats.org/officeDocument/2006/relationships/image" Target="../media/image756.png"/><Relationship Id="rId21" Type="http://schemas.openxmlformats.org/officeDocument/2006/relationships/image" Target="../media/image757.png"/><Relationship Id="rId22" Type="http://schemas.openxmlformats.org/officeDocument/2006/relationships/image" Target="../media/image758.png"/><Relationship Id="rId23" Type="http://schemas.openxmlformats.org/officeDocument/2006/relationships/image" Target="../media/image759.png"/><Relationship Id="rId24" Type="http://schemas.openxmlformats.org/officeDocument/2006/relationships/image" Target="../media/image760.png"/><Relationship Id="rId25" Type="http://schemas.openxmlformats.org/officeDocument/2006/relationships/image" Target="../media/image761.png"/><Relationship Id="rId26" Type="http://schemas.openxmlformats.org/officeDocument/2006/relationships/image" Target="../media/image762.png"/><Relationship Id="rId27" Type="http://schemas.openxmlformats.org/officeDocument/2006/relationships/image" Target="../media/image763.png"/><Relationship Id="rId28" Type="http://schemas.openxmlformats.org/officeDocument/2006/relationships/image" Target="../media/image764.png"/><Relationship Id="rId29" Type="http://schemas.openxmlformats.org/officeDocument/2006/relationships/image" Target="../media/image765.png"/><Relationship Id="rId30" Type="http://schemas.openxmlformats.org/officeDocument/2006/relationships/image" Target="../media/image766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7.png"/><Relationship Id="rId3" Type="http://schemas.openxmlformats.org/officeDocument/2006/relationships/image" Target="../media/image768.png"/><Relationship Id="rId4" Type="http://schemas.openxmlformats.org/officeDocument/2006/relationships/image" Target="../media/image769.png"/><Relationship Id="rId5" Type="http://schemas.openxmlformats.org/officeDocument/2006/relationships/image" Target="../media/image770.png"/><Relationship Id="rId6" Type="http://schemas.openxmlformats.org/officeDocument/2006/relationships/image" Target="../media/image771.png"/><Relationship Id="rId7" Type="http://schemas.openxmlformats.org/officeDocument/2006/relationships/image" Target="../media/image772.png"/><Relationship Id="rId8" Type="http://schemas.openxmlformats.org/officeDocument/2006/relationships/image" Target="../media/image773.png"/><Relationship Id="rId9" Type="http://schemas.openxmlformats.org/officeDocument/2006/relationships/image" Target="../media/image774.png"/><Relationship Id="rId10" Type="http://schemas.openxmlformats.org/officeDocument/2006/relationships/image" Target="../media/image775.png"/><Relationship Id="rId11" Type="http://schemas.openxmlformats.org/officeDocument/2006/relationships/image" Target="../media/image776.png"/><Relationship Id="rId12" Type="http://schemas.openxmlformats.org/officeDocument/2006/relationships/image" Target="../media/image777.png"/><Relationship Id="rId13" Type="http://schemas.openxmlformats.org/officeDocument/2006/relationships/image" Target="../media/image778.png"/><Relationship Id="rId14" Type="http://schemas.openxmlformats.org/officeDocument/2006/relationships/image" Target="../media/image779.png"/><Relationship Id="rId15" Type="http://schemas.openxmlformats.org/officeDocument/2006/relationships/image" Target="../media/image780.png"/><Relationship Id="rId16" Type="http://schemas.openxmlformats.org/officeDocument/2006/relationships/image" Target="../media/image781.png"/><Relationship Id="rId17" Type="http://schemas.openxmlformats.org/officeDocument/2006/relationships/image" Target="../media/image782.png"/><Relationship Id="rId18" Type="http://schemas.openxmlformats.org/officeDocument/2006/relationships/image" Target="../media/image783.png"/><Relationship Id="rId19" Type="http://schemas.openxmlformats.org/officeDocument/2006/relationships/image" Target="../media/image784.png"/><Relationship Id="rId20" Type="http://schemas.openxmlformats.org/officeDocument/2006/relationships/image" Target="../media/image785.png"/><Relationship Id="rId21" Type="http://schemas.openxmlformats.org/officeDocument/2006/relationships/image" Target="../media/image786.png"/><Relationship Id="rId22" Type="http://schemas.openxmlformats.org/officeDocument/2006/relationships/image" Target="../media/image787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8.png"/><Relationship Id="rId3" Type="http://schemas.openxmlformats.org/officeDocument/2006/relationships/image" Target="../media/image789.png"/><Relationship Id="rId4" Type="http://schemas.openxmlformats.org/officeDocument/2006/relationships/image" Target="../media/image790.png"/><Relationship Id="rId5" Type="http://schemas.openxmlformats.org/officeDocument/2006/relationships/image" Target="../media/image791.png"/><Relationship Id="rId6" Type="http://schemas.openxmlformats.org/officeDocument/2006/relationships/image" Target="../media/image792.png"/><Relationship Id="rId7" Type="http://schemas.openxmlformats.org/officeDocument/2006/relationships/image" Target="../media/image793.png"/><Relationship Id="rId8" Type="http://schemas.openxmlformats.org/officeDocument/2006/relationships/image" Target="../media/image794.png"/><Relationship Id="rId9" Type="http://schemas.openxmlformats.org/officeDocument/2006/relationships/image" Target="../media/image795.png"/><Relationship Id="rId10" Type="http://schemas.openxmlformats.org/officeDocument/2006/relationships/image" Target="../media/image796.png"/><Relationship Id="rId11" Type="http://schemas.openxmlformats.org/officeDocument/2006/relationships/image" Target="../media/image797.png"/><Relationship Id="rId12" Type="http://schemas.openxmlformats.org/officeDocument/2006/relationships/image" Target="../media/image798.png"/><Relationship Id="rId13" Type="http://schemas.openxmlformats.org/officeDocument/2006/relationships/image" Target="../media/image799.png"/><Relationship Id="rId14" Type="http://schemas.openxmlformats.org/officeDocument/2006/relationships/image" Target="../media/image800.png"/><Relationship Id="rId15" Type="http://schemas.openxmlformats.org/officeDocument/2006/relationships/image" Target="../media/image801.png"/><Relationship Id="rId16" Type="http://schemas.openxmlformats.org/officeDocument/2006/relationships/image" Target="../media/image802.png"/><Relationship Id="rId17" Type="http://schemas.openxmlformats.org/officeDocument/2006/relationships/image" Target="../media/image80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4.png"/><Relationship Id="rId3" Type="http://schemas.openxmlformats.org/officeDocument/2006/relationships/image" Target="../media/image805.png"/><Relationship Id="rId4" Type="http://schemas.openxmlformats.org/officeDocument/2006/relationships/image" Target="../media/image806.png"/><Relationship Id="rId5" Type="http://schemas.openxmlformats.org/officeDocument/2006/relationships/image" Target="../media/image807.png"/><Relationship Id="rId6" Type="http://schemas.openxmlformats.org/officeDocument/2006/relationships/image" Target="../media/image808.png"/><Relationship Id="rId7" Type="http://schemas.openxmlformats.org/officeDocument/2006/relationships/image" Target="../media/image809.png"/><Relationship Id="rId8" Type="http://schemas.openxmlformats.org/officeDocument/2006/relationships/image" Target="../media/image810.png"/><Relationship Id="rId9" Type="http://schemas.openxmlformats.org/officeDocument/2006/relationships/image" Target="../media/image811.png"/><Relationship Id="rId10" Type="http://schemas.openxmlformats.org/officeDocument/2006/relationships/image" Target="../media/image812.png"/><Relationship Id="rId11" Type="http://schemas.openxmlformats.org/officeDocument/2006/relationships/image" Target="../media/image813.png"/><Relationship Id="rId12" Type="http://schemas.openxmlformats.org/officeDocument/2006/relationships/image" Target="../media/image814.png"/><Relationship Id="rId13" Type="http://schemas.openxmlformats.org/officeDocument/2006/relationships/image" Target="../media/image815.png"/><Relationship Id="rId14" Type="http://schemas.openxmlformats.org/officeDocument/2006/relationships/image" Target="../media/image816.png"/><Relationship Id="rId15" Type="http://schemas.openxmlformats.org/officeDocument/2006/relationships/image" Target="../media/image817.png"/><Relationship Id="rId16" Type="http://schemas.openxmlformats.org/officeDocument/2006/relationships/image" Target="../media/image818.png"/><Relationship Id="rId17" Type="http://schemas.openxmlformats.org/officeDocument/2006/relationships/image" Target="../media/image819.png"/><Relationship Id="rId18" Type="http://schemas.openxmlformats.org/officeDocument/2006/relationships/image" Target="../media/image820.png"/><Relationship Id="rId19" Type="http://schemas.openxmlformats.org/officeDocument/2006/relationships/image" Target="../media/image821.png"/><Relationship Id="rId20" Type="http://schemas.openxmlformats.org/officeDocument/2006/relationships/image" Target="../media/image822.png"/><Relationship Id="rId21" Type="http://schemas.openxmlformats.org/officeDocument/2006/relationships/image" Target="../media/image823.png"/><Relationship Id="rId22" Type="http://schemas.openxmlformats.org/officeDocument/2006/relationships/image" Target="../media/image824.png"/><Relationship Id="rId23" Type="http://schemas.openxmlformats.org/officeDocument/2006/relationships/image" Target="../media/image825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6.png"/><Relationship Id="rId3" Type="http://schemas.openxmlformats.org/officeDocument/2006/relationships/image" Target="../media/image827.png"/><Relationship Id="rId4" Type="http://schemas.openxmlformats.org/officeDocument/2006/relationships/image" Target="../media/image828.png"/><Relationship Id="rId5" Type="http://schemas.openxmlformats.org/officeDocument/2006/relationships/image" Target="../media/image829.png"/><Relationship Id="rId6" Type="http://schemas.openxmlformats.org/officeDocument/2006/relationships/image" Target="../media/image830.png"/><Relationship Id="rId7" Type="http://schemas.openxmlformats.org/officeDocument/2006/relationships/image" Target="../media/image831.png"/><Relationship Id="rId8" Type="http://schemas.openxmlformats.org/officeDocument/2006/relationships/image" Target="../media/image832.png"/><Relationship Id="rId9" Type="http://schemas.openxmlformats.org/officeDocument/2006/relationships/image" Target="../media/image833.png"/><Relationship Id="rId10" Type="http://schemas.openxmlformats.org/officeDocument/2006/relationships/image" Target="../media/image834.png"/><Relationship Id="rId11" Type="http://schemas.openxmlformats.org/officeDocument/2006/relationships/image" Target="../media/image835.png"/><Relationship Id="rId12" Type="http://schemas.openxmlformats.org/officeDocument/2006/relationships/image" Target="../media/image836.png"/><Relationship Id="rId13" Type="http://schemas.openxmlformats.org/officeDocument/2006/relationships/image" Target="../media/image837.png"/><Relationship Id="rId14" Type="http://schemas.openxmlformats.org/officeDocument/2006/relationships/image" Target="../media/image838.png"/><Relationship Id="rId15" Type="http://schemas.openxmlformats.org/officeDocument/2006/relationships/image" Target="../media/image839.png"/><Relationship Id="rId16" Type="http://schemas.openxmlformats.org/officeDocument/2006/relationships/image" Target="../media/image840.png"/><Relationship Id="rId17" Type="http://schemas.openxmlformats.org/officeDocument/2006/relationships/image" Target="../media/image841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2.png"/><Relationship Id="rId3" Type="http://schemas.openxmlformats.org/officeDocument/2006/relationships/image" Target="../media/image843.png"/><Relationship Id="rId4" Type="http://schemas.openxmlformats.org/officeDocument/2006/relationships/image" Target="../media/image844.png"/><Relationship Id="rId5" Type="http://schemas.openxmlformats.org/officeDocument/2006/relationships/image" Target="../media/image845.png"/><Relationship Id="rId6" Type="http://schemas.openxmlformats.org/officeDocument/2006/relationships/image" Target="../media/image846.png"/><Relationship Id="rId7" Type="http://schemas.openxmlformats.org/officeDocument/2006/relationships/image" Target="../media/image847.png"/><Relationship Id="rId8" Type="http://schemas.openxmlformats.org/officeDocument/2006/relationships/image" Target="../media/image848.png"/><Relationship Id="rId9" Type="http://schemas.openxmlformats.org/officeDocument/2006/relationships/image" Target="../media/image849.png"/><Relationship Id="rId10" Type="http://schemas.openxmlformats.org/officeDocument/2006/relationships/image" Target="../media/image850.png"/><Relationship Id="rId11" Type="http://schemas.openxmlformats.org/officeDocument/2006/relationships/image" Target="../media/image851.png"/><Relationship Id="rId12" Type="http://schemas.openxmlformats.org/officeDocument/2006/relationships/image" Target="../media/image852.png"/><Relationship Id="rId13" Type="http://schemas.openxmlformats.org/officeDocument/2006/relationships/image" Target="../media/image853.png"/><Relationship Id="rId14" Type="http://schemas.openxmlformats.org/officeDocument/2006/relationships/image" Target="../media/image854.png"/><Relationship Id="rId15" Type="http://schemas.openxmlformats.org/officeDocument/2006/relationships/image" Target="../media/image855.png"/><Relationship Id="rId16" Type="http://schemas.openxmlformats.org/officeDocument/2006/relationships/image" Target="../media/image856.png"/><Relationship Id="rId17" Type="http://schemas.openxmlformats.org/officeDocument/2006/relationships/image" Target="../media/image857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8.png"/><Relationship Id="rId3" Type="http://schemas.openxmlformats.org/officeDocument/2006/relationships/image" Target="../media/image859.png"/><Relationship Id="rId4" Type="http://schemas.openxmlformats.org/officeDocument/2006/relationships/image" Target="../media/image860.png"/><Relationship Id="rId5" Type="http://schemas.openxmlformats.org/officeDocument/2006/relationships/image" Target="../media/image861.png"/><Relationship Id="rId6" Type="http://schemas.openxmlformats.org/officeDocument/2006/relationships/image" Target="../media/image862.png"/><Relationship Id="rId7" Type="http://schemas.openxmlformats.org/officeDocument/2006/relationships/image" Target="../media/image863.png"/><Relationship Id="rId8" Type="http://schemas.openxmlformats.org/officeDocument/2006/relationships/image" Target="../media/image864.png"/><Relationship Id="rId9" Type="http://schemas.openxmlformats.org/officeDocument/2006/relationships/image" Target="../media/image865.png"/><Relationship Id="rId10" Type="http://schemas.openxmlformats.org/officeDocument/2006/relationships/image" Target="../media/image866.png"/><Relationship Id="rId11" Type="http://schemas.openxmlformats.org/officeDocument/2006/relationships/image" Target="../media/image867.png"/><Relationship Id="rId12" Type="http://schemas.openxmlformats.org/officeDocument/2006/relationships/image" Target="../media/image868.png"/><Relationship Id="rId13" Type="http://schemas.openxmlformats.org/officeDocument/2006/relationships/image" Target="../media/image869.png"/><Relationship Id="rId14" Type="http://schemas.openxmlformats.org/officeDocument/2006/relationships/image" Target="../media/image870.png"/><Relationship Id="rId15" Type="http://schemas.openxmlformats.org/officeDocument/2006/relationships/image" Target="../media/image871.png"/><Relationship Id="rId16" Type="http://schemas.openxmlformats.org/officeDocument/2006/relationships/image" Target="../media/image872.png"/><Relationship Id="rId17" Type="http://schemas.openxmlformats.org/officeDocument/2006/relationships/image" Target="../media/image873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4.png"/><Relationship Id="rId3" Type="http://schemas.openxmlformats.org/officeDocument/2006/relationships/image" Target="../media/image875.png"/><Relationship Id="rId4" Type="http://schemas.openxmlformats.org/officeDocument/2006/relationships/image" Target="../media/image876.png"/><Relationship Id="rId5" Type="http://schemas.openxmlformats.org/officeDocument/2006/relationships/image" Target="../media/image877.png"/><Relationship Id="rId6" Type="http://schemas.openxmlformats.org/officeDocument/2006/relationships/image" Target="../media/image878.png"/><Relationship Id="rId7" Type="http://schemas.openxmlformats.org/officeDocument/2006/relationships/image" Target="../media/image879.png"/><Relationship Id="rId8" Type="http://schemas.openxmlformats.org/officeDocument/2006/relationships/image" Target="../media/image880.png"/><Relationship Id="rId9" Type="http://schemas.openxmlformats.org/officeDocument/2006/relationships/image" Target="../media/image881.png"/><Relationship Id="rId10" Type="http://schemas.openxmlformats.org/officeDocument/2006/relationships/image" Target="../media/image882.png"/><Relationship Id="rId11" Type="http://schemas.openxmlformats.org/officeDocument/2006/relationships/image" Target="../media/image883.png"/><Relationship Id="rId12" Type="http://schemas.openxmlformats.org/officeDocument/2006/relationships/image" Target="../media/image884.png"/><Relationship Id="rId13" Type="http://schemas.openxmlformats.org/officeDocument/2006/relationships/image" Target="../media/image885.png"/><Relationship Id="rId14" Type="http://schemas.openxmlformats.org/officeDocument/2006/relationships/image" Target="../media/image886.png"/><Relationship Id="rId15" Type="http://schemas.openxmlformats.org/officeDocument/2006/relationships/image" Target="../media/image887.png"/><Relationship Id="rId16" Type="http://schemas.openxmlformats.org/officeDocument/2006/relationships/image" Target="../media/image888.png"/><Relationship Id="rId17" Type="http://schemas.openxmlformats.org/officeDocument/2006/relationships/image" Target="../media/image889.png"/><Relationship Id="rId18" Type="http://schemas.openxmlformats.org/officeDocument/2006/relationships/image" Target="../media/image890.png"/><Relationship Id="rId19" Type="http://schemas.openxmlformats.org/officeDocument/2006/relationships/image" Target="../media/image891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2.png"/><Relationship Id="rId3" Type="http://schemas.openxmlformats.org/officeDocument/2006/relationships/image" Target="../media/image893.png"/><Relationship Id="rId4" Type="http://schemas.openxmlformats.org/officeDocument/2006/relationships/image" Target="../media/image894.png"/><Relationship Id="rId5" Type="http://schemas.openxmlformats.org/officeDocument/2006/relationships/image" Target="../media/image895.png"/><Relationship Id="rId6" Type="http://schemas.openxmlformats.org/officeDocument/2006/relationships/image" Target="../media/image896.png"/><Relationship Id="rId7" Type="http://schemas.openxmlformats.org/officeDocument/2006/relationships/image" Target="../media/image897.png"/><Relationship Id="rId8" Type="http://schemas.openxmlformats.org/officeDocument/2006/relationships/image" Target="../media/image898.png"/><Relationship Id="rId9" Type="http://schemas.openxmlformats.org/officeDocument/2006/relationships/image" Target="../media/image899.png"/><Relationship Id="rId10" Type="http://schemas.openxmlformats.org/officeDocument/2006/relationships/image" Target="../media/image900.png"/><Relationship Id="rId11" Type="http://schemas.openxmlformats.org/officeDocument/2006/relationships/image" Target="../media/image901.png"/><Relationship Id="rId12" Type="http://schemas.openxmlformats.org/officeDocument/2006/relationships/image" Target="../media/image902.png"/><Relationship Id="rId13" Type="http://schemas.openxmlformats.org/officeDocument/2006/relationships/image" Target="../media/image903.png"/><Relationship Id="rId14" Type="http://schemas.openxmlformats.org/officeDocument/2006/relationships/image" Target="../media/image904.png"/><Relationship Id="rId15" Type="http://schemas.openxmlformats.org/officeDocument/2006/relationships/image" Target="../media/image905.png"/><Relationship Id="rId16" Type="http://schemas.openxmlformats.org/officeDocument/2006/relationships/image" Target="../media/image906.png"/><Relationship Id="rId17" Type="http://schemas.openxmlformats.org/officeDocument/2006/relationships/image" Target="../media/image907.png"/><Relationship Id="rId18" Type="http://schemas.openxmlformats.org/officeDocument/2006/relationships/image" Target="../media/image908.png"/><Relationship Id="rId19" Type="http://schemas.openxmlformats.org/officeDocument/2006/relationships/image" Target="../media/image909.png"/><Relationship Id="rId20" Type="http://schemas.openxmlformats.org/officeDocument/2006/relationships/image" Target="../media/image910.png"/><Relationship Id="rId21" Type="http://schemas.openxmlformats.org/officeDocument/2006/relationships/image" Target="../media/image911.png"/><Relationship Id="rId22" Type="http://schemas.openxmlformats.org/officeDocument/2006/relationships/image" Target="../media/image912.png"/><Relationship Id="rId23" Type="http://schemas.openxmlformats.org/officeDocument/2006/relationships/image" Target="../media/image913.png"/><Relationship Id="rId24" Type="http://schemas.openxmlformats.org/officeDocument/2006/relationships/image" Target="../media/image914.png"/><Relationship Id="rId25" Type="http://schemas.openxmlformats.org/officeDocument/2006/relationships/image" Target="../media/image915.png"/><Relationship Id="rId26" Type="http://schemas.openxmlformats.org/officeDocument/2006/relationships/image" Target="../media/image916.png"/><Relationship Id="rId27" Type="http://schemas.openxmlformats.org/officeDocument/2006/relationships/image" Target="../media/image917.png"/><Relationship Id="rId28" Type="http://schemas.openxmlformats.org/officeDocument/2006/relationships/image" Target="../media/image918.png"/><Relationship Id="rId29" Type="http://schemas.openxmlformats.org/officeDocument/2006/relationships/image" Target="../media/image919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0.png"/><Relationship Id="rId3" Type="http://schemas.openxmlformats.org/officeDocument/2006/relationships/image" Target="../media/image921.png"/><Relationship Id="rId4" Type="http://schemas.openxmlformats.org/officeDocument/2006/relationships/image" Target="../media/image922.png"/><Relationship Id="rId5" Type="http://schemas.openxmlformats.org/officeDocument/2006/relationships/image" Target="../media/image923.png"/><Relationship Id="rId6" Type="http://schemas.openxmlformats.org/officeDocument/2006/relationships/image" Target="../media/image924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5.png"/><Relationship Id="rId3" Type="http://schemas.openxmlformats.org/officeDocument/2006/relationships/image" Target="../media/image926.png"/><Relationship Id="rId4" Type="http://schemas.openxmlformats.org/officeDocument/2006/relationships/image" Target="../media/image927.png"/><Relationship Id="rId5" Type="http://schemas.openxmlformats.org/officeDocument/2006/relationships/image" Target="../media/image928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9.png"/><Relationship Id="rId3" Type="http://schemas.openxmlformats.org/officeDocument/2006/relationships/image" Target="../media/image9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6160" y="4353191"/>
            <a:ext cx="2353395" cy="568061"/>
            <a:chOff x="7966160" y="4353191"/>
            <a:chExt cx="2353395" cy="568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6160" y="4353191"/>
              <a:ext cx="2353395" cy="5680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6973" y="4929618"/>
            <a:ext cx="10082886" cy="20070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04608"/>
            <a:ext cx="17219048" cy="9154122"/>
            <a:chOff x="533333" y="604608"/>
            <a:chExt cx="17219048" cy="9154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04608"/>
              <a:ext cx="17219048" cy="9154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9359" y="7063584"/>
            <a:ext cx="10947619" cy="8766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8045" y="5657555"/>
            <a:ext cx="12729686" cy="1675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5289" y="-197776"/>
            <a:ext cx="12427962" cy="90483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35695" y="8268"/>
            <a:ext cx="10591829" cy="10004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49091" y="470440"/>
            <a:ext cx="23183903" cy="113126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8451" y="1234319"/>
            <a:ext cx="9839239" cy="6475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07901" y="1368242"/>
            <a:ext cx="20654181" cy="2142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04608"/>
            <a:ext cx="17219048" cy="9154122"/>
            <a:chOff x="533333" y="604608"/>
            <a:chExt cx="17219048" cy="9154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04608"/>
              <a:ext cx="17219048" cy="9154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5578" y="7062745"/>
            <a:ext cx="10988638" cy="878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541" y="5655935"/>
            <a:ext cx="12820048" cy="1678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7775" y="-197776"/>
            <a:ext cx="12387638" cy="90483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35695" y="8268"/>
            <a:ext cx="10591829" cy="10004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74686" y="2112084"/>
            <a:ext cx="20720848" cy="2180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93183" y="5851868"/>
            <a:ext cx="3432068" cy="2346504"/>
            <a:chOff x="5493183" y="5851868"/>
            <a:chExt cx="3432068" cy="23465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3183" y="5851868"/>
              <a:ext cx="3432068" cy="2346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3489" y="5851868"/>
            <a:ext cx="3432068" cy="2346504"/>
            <a:chOff x="1523489" y="5851868"/>
            <a:chExt cx="3432068" cy="2346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489" y="5851868"/>
              <a:ext cx="3432068" cy="2346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11229" y="5501774"/>
            <a:ext cx="1456587" cy="681245"/>
            <a:chOff x="2511229" y="5501774"/>
            <a:chExt cx="1456587" cy="6812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1229" y="5501774"/>
              <a:ext cx="1456587" cy="6812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80923" y="5501774"/>
            <a:ext cx="1456587" cy="681245"/>
            <a:chOff x="6480923" y="5501774"/>
            <a:chExt cx="1456587" cy="6812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0923" y="5501774"/>
              <a:ext cx="1456587" cy="6812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2986" y="6093596"/>
            <a:ext cx="2980667" cy="21204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89680" y="5517491"/>
            <a:ext cx="1016610" cy="7456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2057" y="5517491"/>
            <a:ext cx="1436543" cy="7456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9095" y="6774809"/>
            <a:ext cx="4038095" cy="8042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30158" y="5851868"/>
            <a:ext cx="3432068" cy="2346504"/>
            <a:chOff x="13330158" y="5851868"/>
            <a:chExt cx="3432068" cy="23465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30158" y="5851868"/>
              <a:ext cx="3432068" cy="23465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94582" y="5851868"/>
            <a:ext cx="3432068" cy="2346504"/>
            <a:chOff x="9394582" y="5851868"/>
            <a:chExt cx="3432068" cy="23465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94582" y="5851868"/>
              <a:ext cx="3432068" cy="2346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2322" y="5520822"/>
            <a:ext cx="1456587" cy="681245"/>
            <a:chOff x="10382322" y="5520822"/>
            <a:chExt cx="1456587" cy="6812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82322" y="5520822"/>
              <a:ext cx="1456587" cy="6812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17898" y="5520822"/>
            <a:ext cx="1456587" cy="681245"/>
            <a:chOff x="14317898" y="5520822"/>
            <a:chExt cx="1456587" cy="6812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17898" y="5520822"/>
              <a:ext cx="1456587" cy="6812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85685" y="4226619"/>
            <a:ext cx="1681261" cy="1369081"/>
            <a:chOff x="6385685" y="4226619"/>
            <a:chExt cx="1681261" cy="13690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85685" y="4226619"/>
              <a:ext cx="1681261" cy="13690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57427" y="4207572"/>
            <a:ext cx="1549128" cy="1379428"/>
            <a:chOff x="10357427" y="4207572"/>
            <a:chExt cx="1549128" cy="13794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57427" y="4207572"/>
              <a:ext cx="1549128" cy="13794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15120" y="4226619"/>
            <a:ext cx="1712325" cy="1369081"/>
            <a:chOff x="2315120" y="4226619"/>
            <a:chExt cx="1712325" cy="13690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5120" y="4226619"/>
              <a:ext cx="1712325" cy="13690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21178" y="4204442"/>
            <a:ext cx="1453307" cy="1386587"/>
            <a:chOff x="14321178" y="4204442"/>
            <a:chExt cx="1453307" cy="13865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21178" y="4204442"/>
              <a:ext cx="1453307" cy="138658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54181" y="5555586"/>
            <a:ext cx="1045790" cy="7456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64362" y="5555586"/>
            <a:ext cx="1425248" cy="7456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91733" y="1990848"/>
            <a:ext cx="9863525" cy="64757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91507" y="6275482"/>
            <a:ext cx="3258029" cy="179230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95150" y="6325568"/>
            <a:ext cx="3429067" cy="16832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04608"/>
            <a:ext cx="17219048" cy="9154122"/>
            <a:chOff x="533333" y="604608"/>
            <a:chExt cx="17219048" cy="9154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04608"/>
              <a:ext cx="17219048" cy="9154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9893" y="7062745"/>
            <a:ext cx="10983171" cy="8787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7845" y="5655935"/>
            <a:ext cx="12728067" cy="16790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5565" y="-197776"/>
            <a:ext cx="12366657" cy="90483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35695" y="8268"/>
            <a:ext cx="10591829" cy="10004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82250" y="8909250"/>
            <a:ext cx="578073" cy="647741"/>
            <a:chOff x="13582250" y="8909250"/>
            <a:chExt cx="578073" cy="64774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284010" y="9207490"/>
              <a:ext cx="634491" cy="38011"/>
              <a:chOff x="13284010" y="9207490"/>
              <a:chExt cx="634491" cy="3801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13284010" y="9207490"/>
                <a:ext cx="634491" cy="3801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88573" y="9518980"/>
              <a:ext cx="571750" cy="38011"/>
              <a:chOff x="13588573" y="9518980"/>
              <a:chExt cx="571750" cy="380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88573" y="9518980"/>
                <a:ext cx="571750" cy="3801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942291" y="2732762"/>
            <a:ext cx="1573773" cy="38011"/>
            <a:chOff x="6942291" y="2732762"/>
            <a:chExt cx="1573773" cy="380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6942291" y="2732762"/>
              <a:ext cx="1573773" cy="380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25836" y="7267518"/>
            <a:ext cx="588294" cy="1583436"/>
            <a:chOff x="11325836" y="7267518"/>
            <a:chExt cx="588294" cy="158343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559748" y="8033606"/>
              <a:ext cx="1570186" cy="38011"/>
              <a:chOff x="10559748" y="8033606"/>
              <a:chExt cx="1570186" cy="380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0559748" y="8033606"/>
                <a:ext cx="1570186" cy="380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342380" y="8133095"/>
              <a:ext cx="571750" cy="38011"/>
              <a:chOff x="11342380" y="8133095"/>
              <a:chExt cx="571750" cy="3801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342380" y="8133095"/>
                <a:ext cx="571750" cy="380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32159" y="8812944"/>
              <a:ext cx="571750" cy="38011"/>
              <a:chOff x="11332159" y="8812944"/>
              <a:chExt cx="571750" cy="3801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332159" y="8812944"/>
                <a:ext cx="571750" cy="3801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1017569" y="6707456"/>
            <a:ext cx="571750" cy="38011"/>
            <a:chOff x="11017569" y="6707456"/>
            <a:chExt cx="571750" cy="380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17569" y="6707456"/>
              <a:ext cx="571750" cy="380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07000" y="5389960"/>
            <a:ext cx="2646502" cy="38011"/>
            <a:chOff x="9707000" y="5389960"/>
            <a:chExt cx="2646502" cy="380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9707000" y="5389960"/>
              <a:ext cx="2646502" cy="380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29436" y="5273551"/>
            <a:ext cx="571750" cy="38011"/>
            <a:chOff x="11029436" y="5273551"/>
            <a:chExt cx="571750" cy="380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9436" y="5273551"/>
              <a:ext cx="571750" cy="380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85251" y="2520730"/>
            <a:ext cx="1028422" cy="38011"/>
            <a:chOff x="15785251" y="2520730"/>
            <a:chExt cx="1028422" cy="380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5785251" y="2520730"/>
              <a:ext cx="1028422" cy="380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513888" y="3023495"/>
            <a:ext cx="1749285" cy="217683"/>
            <a:chOff x="15513888" y="3023495"/>
            <a:chExt cx="1749285" cy="2176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13888" y="3023495"/>
              <a:ext cx="1749285" cy="2176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45705" y="1962621"/>
            <a:ext cx="14387263" cy="337205"/>
            <a:chOff x="1945705" y="1962621"/>
            <a:chExt cx="14387263" cy="3372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5705" y="1962621"/>
              <a:ext cx="14387263" cy="3372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99800" y="2832180"/>
            <a:ext cx="1756275" cy="38011"/>
            <a:chOff x="4899800" y="2832180"/>
            <a:chExt cx="1756275" cy="380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4899800" y="2832180"/>
              <a:ext cx="1756275" cy="380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22994" y="2733016"/>
            <a:ext cx="1495058" cy="38011"/>
            <a:chOff x="10822994" y="2733016"/>
            <a:chExt cx="1495058" cy="380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0822994" y="2733016"/>
              <a:ext cx="1495058" cy="380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84840" y="2901169"/>
            <a:ext cx="1893270" cy="38011"/>
            <a:chOff x="2884840" y="2901169"/>
            <a:chExt cx="1893270" cy="3801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2884840" y="2901169"/>
              <a:ext cx="1893270" cy="3801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54522" y="2975170"/>
            <a:ext cx="762414" cy="38011"/>
            <a:chOff x="1554522" y="2975170"/>
            <a:chExt cx="762414" cy="3801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554522" y="2975170"/>
              <a:ext cx="762414" cy="380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62138" y="2978496"/>
            <a:ext cx="1323605" cy="563162"/>
            <a:chOff x="1262138" y="2978496"/>
            <a:chExt cx="1323605" cy="56316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2138" y="2978496"/>
              <a:ext cx="1323605" cy="56316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2747" y="3005990"/>
            <a:ext cx="1752524" cy="63047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83493" y="4374020"/>
            <a:ext cx="1323605" cy="563162"/>
            <a:chOff x="1283493" y="4374020"/>
            <a:chExt cx="1323605" cy="56316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3493" y="4374020"/>
              <a:ext cx="1323605" cy="56316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9919" y="4392563"/>
            <a:ext cx="1242362" cy="62990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3493" y="3665548"/>
            <a:ext cx="1323605" cy="563162"/>
            <a:chOff x="1283493" y="3665548"/>
            <a:chExt cx="1323605" cy="56316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3493" y="3665548"/>
              <a:ext cx="1323605" cy="56316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50495" y="3665730"/>
            <a:ext cx="1094952" cy="65847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097130" y="2978496"/>
            <a:ext cx="1323605" cy="563162"/>
            <a:chOff x="5097130" y="2978496"/>
            <a:chExt cx="1323605" cy="56316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97130" y="2978496"/>
              <a:ext cx="1323605" cy="56316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254637" y="2977572"/>
            <a:ext cx="1142571" cy="65847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3124750" y="3669493"/>
            <a:ext cx="1323605" cy="563162"/>
            <a:chOff x="3124750" y="3669493"/>
            <a:chExt cx="1323605" cy="56316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24750" y="3669493"/>
              <a:ext cx="1323605" cy="56316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087911" y="3678515"/>
            <a:ext cx="1289248" cy="65847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124750" y="4374093"/>
            <a:ext cx="1323605" cy="563162"/>
            <a:chOff x="3124750" y="4374093"/>
            <a:chExt cx="1323605" cy="56316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24750" y="4374093"/>
              <a:ext cx="1323605" cy="563162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189844" y="4373168"/>
            <a:ext cx="1187333" cy="65847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3124750" y="2970545"/>
            <a:ext cx="1323605" cy="563162"/>
            <a:chOff x="3124750" y="2970545"/>
            <a:chExt cx="1323605" cy="56316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24750" y="2970545"/>
              <a:ext cx="1323605" cy="563162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291778" y="2959680"/>
            <a:ext cx="1104476" cy="658476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931288" y="3216278"/>
            <a:ext cx="1323605" cy="563162"/>
            <a:chOff x="14931288" y="3216278"/>
            <a:chExt cx="1323605" cy="56316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931288" y="3216278"/>
              <a:ext cx="1323605" cy="56316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098316" y="3225299"/>
            <a:ext cx="1085429" cy="65847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6490448" y="3216278"/>
            <a:ext cx="1323605" cy="563162"/>
            <a:chOff x="16490448" y="3216278"/>
            <a:chExt cx="1323605" cy="56316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490448" y="3216278"/>
              <a:ext cx="1323605" cy="563162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6647955" y="3245194"/>
            <a:ext cx="1123524" cy="658476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0902856" y="2998257"/>
            <a:ext cx="1323605" cy="563162"/>
            <a:chOff x="10902856" y="2998257"/>
            <a:chExt cx="1323605" cy="56316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902856" y="2998257"/>
              <a:ext cx="1323605" cy="563162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060358" y="2997057"/>
            <a:ext cx="1123524" cy="658476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0902856" y="3684020"/>
            <a:ext cx="1323605" cy="563162"/>
            <a:chOff x="10902856" y="3684020"/>
            <a:chExt cx="1323605" cy="563162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0902856" y="3684020"/>
              <a:ext cx="1323605" cy="563162"/>
              <a:chOff x="10902856" y="3684020"/>
              <a:chExt cx="1323605" cy="563162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0902856" y="3684020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701834" y="3721953"/>
              <a:ext cx="1676371" cy="59919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4931288" y="3930652"/>
            <a:ext cx="1323605" cy="563162"/>
            <a:chOff x="14931288" y="3930652"/>
            <a:chExt cx="1323605" cy="56316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931288" y="3930652"/>
              <a:ext cx="1323605" cy="563162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658363" y="3949742"/>
            <a:ext cx="1768552" cy="659048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6490448" y="3930652"/>
            <a:ext cx="1323605" cy="563162"/>
            <a:chOff x="16490448" y="3930652"/>
            <a:chExt cx="1323605" cy="563162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490448" y="3930652"/>
              <a:ext cx="1323605" cy="56316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482425" y="7872357"/>
            <a:ext cx="1323605" cy="563162"/>
            <a:chOff x="11482425" y="7872357"/>
            <a:chExt cx="1323605" cy="563162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482425" y="7872357"/>
              <a:ext cx="1323605" cy="563162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619409" y="7909655"/>
            <a:ext cx="1095800" cy="598476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1495566" y="8559554"/>
            <a:ext cx="1323605" cy="563162"/>
            <a:chOff x="11495566" y="8559554"/>
            <a:chExt cx="1323605" cy="563162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1495566" y="8559554"/>
              <a:ext cx="1323605" cy="563162"/>
              <a:chOff x="11495566" y="8559554"/>
              <a:chExt cx="1323605" cy="563162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1495566" y="8559554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437299" y="8567019"/>
              <a:ext cx="1319486" cy="59847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1143901" y="7175494"/>
            <a:ext cx="1323605" cy="563162"/>
            <a:chOff x="11143901" y="7175494"/>
            <a:chExt cx="1323605" cy="563162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1143901" y="7175494"/>
              <a:ext cx="1323605" cy="563162"/>
              <a:chOff x="11143901" y="7175494"/>
              <a:chExt cx="1323605" cy="563162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1143901" y="7175494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280921" y="7192895"/>
              <a:ext cx="1114848" cy="598476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162948" y="4370551"/>
            <a:ext cx="1323605" cy="563162"/>
            <a:chOff x="11162948" y="4370551"/>
            <a:chExt cx="1323605" cy="563162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1162948" y="4370551"/>
              <a:ext cx="1323605" cy="563162"/>
              <a:chOff x="11162948" y="4370551"/>
              <a:chExt cx="1323605" cy="563162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1162948" y="4370551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299982" y="4407848"/>
              <a:ext cx="1095800" cy="598476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1143901" y="6498070"/>
            <a:ext cx="1323605" cy="563162"/>
            <a:chOff x="11143901" y="6498070"/>
            <a:chExt cx="1323605" cy="563162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143901" y="6498070"/>
              <a:ext cx="1323605" cy="563162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382996" y="6505535"/>
            <a:ext cx="915248" cy="598476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0889715" y="2213820"/>
            <a:ext cx="1323605" cy="563162"/>
            <a:chOff x="10889715" y="2213820"/>
            <a:chExt cx="1323605" cy="563162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0889715" y="2213820"/>
              <a:ext cx="1323605" cy="563162"/>
              <a:chOff x="10889715" y="2213820"/>
              <a:chExt cx="1323605" cy="563162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0889715" y="2213820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843051" y="2213087"/>
              <a:ext cx="1337219" cy="657762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5106342" y="2204149"/>
            <a:ext cx="1323605" cy="563162"/>
            <a:chOff x="5106342" y="2204149"/>
            <a:chExt cx="1323605" cy="563162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5106342" y="2204149"/>
              <a:ext cx="1323605" cy="563162"/>
              <a:chOff x="5106342" y="2204149"/>
              <a:chExt cx="1323605" cy="563162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5106342" y="2204149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069201" y="2213636"/>
              <a:ext cx="1289600" cy="657762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5656983" y="2213820"/>
            <a:ext cx="1323605" cy="563162"/>
            <a:chOff x="15656983" y="2213820"/>
            <a:chExt cx="1323605" cy="563162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15656983" y="2213820"/>
              <a:ext cx="1323605" cy="563162"/>
              <a:chOff x="15656983" y="2213820"/>
              <a:chExt cx="1323605" cy="563162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5656983" y="2213820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5721631" y="2213090"/>
              <a:ext cx="1206762" cy="657762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3150667" y="2204149"/>
            <a:ext cx="1323605" cy="563162"/>
            <a:chOff x="3150667" y="2204149"/>
            <a:chExt cx="1323605" cy="563162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3150667" y="2204149"/>
              <a:ext cx="1323605" cy="563162"/>
              <a:chOff x="3150667" y="2204149"/>
              <a:chExt cx="1323605" cy="563162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3150667" y="2204149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316945" y="2203416"/>
              <a:ext cx="1095829" cy="648238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262138" y="2203165"/>
            <a:ext cx="1323605" cy="563162"/>
            <a:chOff x="1262138" y="2203165"/>
            <a:chExt cx="1323605" cy="563162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1262138" y="2203165"/>
              <a:ext cx="1323605" cy="563162"/>
              <a:chOff x="1262138" y="2203165"/>
              <a:chExt cx="1323605" cy="563162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262138" y="2203165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24994" y="2202431"/>
              <a:ext cx="1299124" cy="657762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7048370" y="2204137"/>
            <a:ext cx="1323605" cy="563162"/>
            <a:chOff x="7048370" y="2204137"/>
            <a:chExt cx="1323605" cy="563162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7048370" y="2204137"/>
              <a:ext cx="1323605" cy="563162"/>
              <a:chOff x="7048370" y="2204137"/>
              <a:chExt cx="1323605" cy="563162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7048370" y="2204137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011206" y="2213623"/>
              <a:ext cx="1289600" cy="657762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7048370" y="2975302"/>
            <a:ext cx="1323605" cy="563162"/>
            <a:chOff x="7048370" y="2975302"/>
            <a:chExt cx="1323605" cy="563162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048370" y="2975302"/>
              <a:ext cx="1323605" cy="563162"/>
            </a:xfrm>
            <a:prstGeom prst="rect">
              <a:avLst/>
            </a:prstGeom>
          </p:spPr>
        </p:pic>
      </p:grpSp>
      <p:pic>
        <p:nvPicPr>
          <p:cNvPr id="172" name="Object 171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7174191" y="2942001"/>
            <a:ext cx="1134581" cy="714724"/>
          </a:xfrm>
          <a:prstGeom prst="rect">
            <a:avLst/>
          </a:prstGeom>
        </p:spPr>
      </p:pic>
      <p:pic>
        <p:nvPicPr>
          <p:cNvPr id="173" name="Object 172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6219971" y="3940095"/>
            <a:ext cx="1768552" cy="659048"/>
          </a:xfrm>
          <a:prstGeom prst="rect">
            <a:avLst/>
          </a:prstGeom>
        </p:spPr>
      </p:pic>
      <p:grpSp>
        <p:nvGrpSpPr>
          <p:cNvPr id="1054" name="그룹 1054"/>
          <p:cNvGrpSpPr/>
          <p:nvPr/>
        </p:nvGrpSpPr>
        <p:grpSpPr>
          <a:xfrm>
            <a:off x="9220448" y="1578601"/>
            <a:ext cx="760240" cy="39300"/>
            <a:chOff x="9220448" y="1578601"/>
            <a:chExt cx="760240" cy="39300"/>
          </a:xfrm>
        </p:grpSpPr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 rot="-5400000">
              <a:off x="9220448" y="1578601"/>
              <a:ext cx="760240" cy="3930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8890491" y="1124903"/>
            <a:ext cx="1323605" cy="563162"/>
            <a:chOff x="8890491" y="1124903"/>
            <a:chExt cx="1323605" cy="563162"/>
          </a:xfrm>
        </p:grpSpPr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890491" y="1124903"/>
              <a:ext cx="1323605" cy="563162"/>
            </a:xfrm>
            <a:prstGeom prst="rect">
              <a:avLst/>
            </a:prstGeom>
          </p:spPr>
        </p:pic>
      </p:grpSp>
      <p:pic>
        <p:nvPicPr>
          <p:cNvPr id="180" name="Object 179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8855271" y="1058184"/>
            <a:ext cx="1336143" cy="707381"/>
          </a:xfrm>
          <a:prstGeom prst="rect">
            <a:avLst/>
          </a:prstGeom>
        </p:spPr>
      </p:pic>
      <p:grpSp>
        <p:nvGrpSpPr>
          <p:cNvPr id="1056" name="그룹 1056"/>
          <p:cNvGrpSpPr/>
          <p:nvPr/>
        </p:nvGrpSpPr>
        <p:grpSpPr>
          <a:xfrm>
            <a:off x="8816577" y="2730858"/>
            <a:ext cx="1573773" cy="38011"/>
            <a:chOff x="8816577" y="2730858"/>
            <a:chExt cx="1573773" cy="38011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 rot="-5400000">
              <a:off x="8816577" y="2730858"/>
              <a:ext cx="1573773" cy="38011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8922656" y="2202232"/>
            <a:ext cx="1323605" cy="563162"/>
            <a:chOff x="8922656" y="2202232"/>
            <a:chExt cx="1323605" cy="563162"/>
          </a:xfrm>
        </p:grpSpPr>
        <p:grpSp>
          <p:nvGrpSpPr>
            <p:cNvPr id="1058" name="그룹 1058"/>
            <p:cNvGrpSpPr/>
            <p:nvPr/>
          </p:nvGrpSpPr>
          <p:grpSpPr>
            <a:xfrm>
              <a:off x="8922656" y="2202232"/>
              <a:ext cx="1323605" cy="563162"/>
              <a:chOff x="8922656" y="2202232"/>
              <a:chExt cx="1323605" cy="563162"/>
            </a:xfrm>
          </p:grpSpPr>
          <p:pic>
            <p:nvPicPr>
              <p:cNvPr id="186" name="Object 185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8922656" y="2202232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188" name="Object 187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875968" y="2211719"/>
              <a:ext cx="1327695" cy="648238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8922656" y="2982921"/>
            <a:ext cx="1323605" cy="563162"/>
            <a:chOff x="8922656" y="2982921"/>
            <a:chExt cx="1323605" cy="563162"/>
          </a:xfrm>
        </p:grpSpPr>
        <p:pic>
          <p:nvPicPr>
            <p:cNvPr id="191" name="Object 190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922656" y="2982921"/>
              <a:ext cx="1323605" cy="563162"/>
            </a:xfrm>
            <a:prstGeom prst="rect">
              <a:avLst/>
            </a:prstGeom>
          </p:spPr>
        </p:pic>
      </p:grpSp>
      <p:pic>
        <p:nvPicPr>
          <p:cNvPr id="193" name="Object 192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8889203" y="2982001"/>
            <a:ext cx="1284333" cy="658476"/>
          </a:xfrm>
          <a:prstGeom prst="rect">
            <a:avLst/>
          </a:prstGeom>
        </p:spPr>
      </p:pic>
      <p:grpSp>
        <p:nvGrpSpPr>
          <p:cNvPr id="1060" name="그룹 1060"/>
          <p:cNvGrpSpPr/>
          <p:nvPr/>
        </p:nvGrpSpPr>
        <p:grpSpPr>
          <a:xfrm>
            <a:off x="3122845" y="5105683"/>
            <a:ext cx="1323605" cy="563162"/>
            <a:chOff x="3122845" y="5105683"/>
            <a:chExt cx="1323605" cy="563162"/>
          </a:xfrm>
        </p:grpSpPr>
        <p:pic>
          <p:nvPicPr>
            <p:cNvPr id="195" name="Object 194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122845" y="5105683"/>
              <a:ext cx="1323605" cy="563162"/>
            </a:xfrm>
            <a:prstGeom prst="rect">
              <a:avLst/>
            </a:prstGeom>
          </p:spPr>
        </p:pic>
      </p:grpSp>
      <p:pic>
        <p:nvPicPr>
          <p:cNvPr id="197" name="Object 196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3187940" y="5114705"/>
            <a:ext cx="1196857" cy="658476"/>
          </a:xfrm>
          <a:prstGeom prst="rect">
            <a:avLst/>
          </a:prstGeom>
        </p:spPr>
      </p:pic>
      <p:grpSp>
        <p:nvGrpSpPr>
          <p:cNvPr id="1061" name="그룹 1061"/>
          <p:cNvGrpSpPr/>
          <p:nvPr/>
        </p:nvGrpSpPr>
        <p:grpSpPr>
          <a:xfrm>
            <a:off x="3122845" y="5810284"/>
            <a:ext cx="1323605" cy="563162"/>
            <a:chOff x="3122845" y="5810284"/>
            <a:chExt cx="1323605" cy="563162"/>
          </a:xfrm>
        </p:grpSpPr>
        <p:pic>
          <p:nvPicPr>
            <p:cNvPr id="199" name="Object 198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122845" y="5810284"/>
              <a:ext cx="1323605" cy="563162"/>
            </a:xfrm>
            <a:prstGeom prst="rect">
              <a:avLst/>
            </a:prstGeom>
          </p:spPr>
        </p:pic>
      </p:grpSp>
      <p:pic>
        <p:nvPicPr>
          <p:cNvPr id="201" name="Object 200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3168892" y="5809359"/>
            <a:ext cx="1273048" cy="658476"/>
          </a:xfrm>
          <a:prstGeom prst="rect">
            <a:avLst/>
          </a:prstGeom>
        </p:spPr>
      </p:pic>
      <p:grpSp>
        <p:nvGrpSpPr>
          <p:cNvPr id="1062" name="그룹 1062"/>
          <p:cNvGrpSpPr/>
          <p:nvPr/>
        </p:nvGrpSpPr>
        <p:grpSpPr>
          <a:xfrm>
            <a:off x="3131620" y="6499589"/>
            <a:ext cx="1323605" cy="563162"/>
            <a:chOff x="3131620" y="6499589"/>
            <a:chExt cx="1323605" cy="563162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31620" y="6499589"/>
              <a:ext cx="1323605" cy="563162"/>
            </a:xfrm>
            <a:prstGeom prst="rect">
              <a:avLst/>
            </a:prstGeom>
          </p:spPr>
        </p:pic>
      </p:grpSp>
      <p:pic>
        <p:nvPicPr>
          <p:cNvPr id="205" name="Object 204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3177666" y="6498664"/>
            <a:ext cx="1263524" cy="658476"/>
          </a:xfrm>
          <a:prstGeom prst="rect">
            <a:avLst/>
          </a:prstGeom>
        </p:spPr>
      </p:pic>
      <p:grpSp>
        <p:nvGrpSpPr>
          <p:cNvPr id="1063" name="그룹 1063"/>
          <p:cNvGrpSpPr/>
          <p:nvPr/>
        </p:nvGrpSpPr>
        <p:grpSpPr>
          <a:xfrm>
            <a:off x="3139239" y="7183399"/>
            <a:ext cx="1323605" cy="563162"/>
            <a:chOff x="3139239" y="7183399"/>
            <a:chExt cx="1323605" cy="563162"/>
          </a:xfrm>
        </p:grpSpPr>
        <p:pic>
          <p:nvPicPr>
            <p:cNvPr id="207" name="Object 206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139239" y="7183399"/>
              <a:ext cx="1323605" cy="563162"/>
            </a:xfrm>
            <a:prstGeom prst="rect">
              <a:avLst/>
            </a:prstGeom>
          </p:spPr>
        </p:pic>
      </p:grpSp>
      <p:pic>
        <p:nvPicPr>
          <p:cNvPr id="209" name="Object 208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3102400" y="7182474"/>
            <a:ext cx="1298771" cy="658476"/>
          </a:xfrm>
          <a:prstGeom prst="rect">
            <a:avLst/>
          </a:prstGeom>
        </p:spPr>
      </p:pic>
      <p:grpSp>
        <p:nvGrpSpPr>
          <p:cNvPr id="1064" name="그룹 1064"/>
          <p:cNvGrpSpPr/>
          <p:nvPr/>
        </p:nvGrpSpPr>
        <p:grpSpPr>
          <a:xfrm>
            <a:off x="5097998" y="3668741"/>
            <a:ext cx="1323605" cy="563162"/>
            <a:chOff x="5097998" y="3668741"/>
            <a:chExt cx="1323605" cy="563162"/>
          </a:xfrm>
        </p:grpSpPr>
        <p:pic>
          <p:nvPicPr>
            <p:cNvPr id="211" name="Object 210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097998" y="3668741"/>
              <a:ext cx="1323605" cy="563162"/>
            </a:xfrm>
            <a:prstGeom prst="rect">
              <a:avLst/>
            </a:prstGeom>
          </p:spPr>
        </p:pic>
      </p:grpSp>
      <p:pic>
        <p:nvPicPr>
          <p:cNvPr id="213" name="Object 212"/>
          <p:cNvPicPr>
            <a:picLocks noChangeAspect="1"/>
          </p:cNvPicPr>
          <p:nvPr/>
        </p:nvPicPr>
        <p:blipFill>
          <a:blip r:embed="rId85" cstate="print"/>
          <a:stretch>
            <a:fillRect/>
          </a:stretch>
        </p:blipFill>
        <p:spPr>
          <a:xfrm>
            <a:off x="5265026" y="3677763"/>
            <a:ext cx="1085429" cy="658476"/>
          </a:xfrm>
          <a:prstGeom prst="rect">
            <a:avLst/>
          </a:prstGeom>
        </p:spPr>
      </p:pic>
      <p:grpSp>
        <p:nvGrpSpPr>
          <p:cNvPr id="1065" name="그룹 1065"/>
          <p:cNvGrpSpPr/>
          <p:nvPr/>
        </p:nvGrpSpPr>
        <p:grpSpPr>
          <a:xfrm>
            <a:off x="7053656" y="3677511"/>
            <a:ext cx="1323605" cy="563162"/>
            <a:chOff x="7053656" y="3677511"/>
            <a:chExt cx="1323605" cy="563162"/>
          </a:xfrm>
        </p:grpSpPr>
        <p:pic>
          <p:nvPicPr>
            <p:cNvPr id="215" name="Object 214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053656" y="3677511"/>
              <a:ext cx="1323605" cy="563162"/>
            </a:xfrm>
            <a:prstGeom prst="rect">
              <a:avLst/>
            </a:prstGeom>
          </p:spPr>
        </p:pic>
      </p:grpSp>
      <p:pic>
        <p:nvPicPr>
          <p:cNvPr id="217" name="Object 216"/>
          <p:cNvPicPr>
            <a:picLocks noChangeAspect="1"/>
          </p:cNvPicPr>
          <p:nvPr/>
        </p:nvPicPr>
        <p:blipFill>
          <a:blip r:embed="rId87" cstate="print"/>
          <a:stretch>
            <a:fillRect/>
          </a:stretch>
        </p:blipFill>
        <p:spPr>
          <a:xfrm>
            <a:off x="7018295" y="3635117"/>
            <a:ext cx="1346571" cy="724248"/>
          </a:xfrm>
          <a:prstGeom prst="rect">
            <a:avLst/>
          </a:prstGeom>
        </p:spPr>
      </p:pic>
      <p:grpSp>
        <p:nvGrpSpPr>
          <p:cNvPr id="1066" name="그룹 1066"/>
          <p:cNvGrpSpPr/>
          <p:nvPr/>
        </p:nvGrpSpPr>
        <p:grpSpPr>
          <a:xfrm>
            <a:off x="7053656" y="4382111"/>
            <a:ext cx="1323605" cy="563162"/>
            <a:chOff x="7053656" y="4382111"/>
            <a:chExt cx="1323605" cy="563162"/>
          </a:xfrm>
        </p:grpSpPr>
        <p:pic>
          <p:nvPicPr>
            <p:cNvPr id="219" name="Object 218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053656" y="4382111"/>
              <a:ext cx="1323605" cy="563162"/>
            </a:xfrm>
            <a:prstGeom prst="rect">
              <a:avLst/>
            </a:prstGeom>
          </p:spPr>
        </p:pic>
      </p:grpSp>
      <p:pic>
        <p:nvPicPr>
          <p:cNvPr id="221" name="Object 220"/>
          <p:cNvPicPr>
            <a:picLocks noChangeAspect="1"/>
          </p:cNvPicPr>
          <p:nvPr/>
        </p:nvPicPr>
        <p:blipFill>
          <a:blip r:embed="rId89" cstate="print"/>
          <a:stretch>
            <a:fillRect/>
          </a:stretch>
        </p:blipFill>
        <p:spPr>
          <a:xfrm>
            <a:off x="7188959" y="4339281"/>
            <a:ext cx="1092762" cy="743295"/>
          </a:xfrm>
          <a:prstGeom prst="rect">
            <a:avLst/>
          </a:prstGeom>
        </p:spPr>
      </p:pic>
      <p:grpSp>
        <p:nvGrpSpPr>
          <p:cNvPr id="1067" name="그룹 1067"/>
          <p:cNvGrpSpPr/>
          <p:nvPr/>
        </p:nvGrpSpPr>
        <p:grpSpPr>
          <a:xfrm>
            <a:off x="8923090" y="3680379"/>
            <a:ext cx="1323605" cy="563162"/>
            <a:chOff x="8923090" y="3680379"/>
            <a:chExt cx="1323605" cy="563162"/>
          </a:xfrm>
        </p:grpSpPr>
        <p:pic>
          <p:nvPicPr>
            <p:cNvPr id="223" name="Object 222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923090" y="3680379"/>
              <a:ext cx="1323605" cy="563162"/>
            </a:xfrm>
            <a:prstGeom prst="rect">
              <a:avLst/>
            </a:prstGeom>
          </p:spPr>
        </p:pic>
      </p:grpSp>
      <p:pic>
        <p:nvPicPr>
          <p:cNvPr id="225" name="Object 224"/>
          <p:cNvPicPr>
            <a:picLocks noChangeAspect="1"/>
          </p:cNvPicPr>
          <p:nvPr/>
        </p:nvPicPr>
        <p:blipFill>
          <a:blip r:embed="rId91" cstate="print"/>
          <a:stretch>
            <a:fillRect/>
          </a:stretch>
        </p:blipFill>
        <p:spPr>
          <a:xfrm>
            <a:off x="8886251" y="3689401"/>
            <a:ext cx="1289248" cy="658476"/>
          </a:xfrm>
          <a:prstGeom prst="rect">
            <a:avLst/>
          </a:prstGeom>
        </p:spPr>
      </p:pic>
      <p:grpSp>
        <p:nvGrpSpPr>
          <p:cNvPr id="1068" name="그룹 1068"/>
          <p:cNvGrpSpPr/>
          <p:nvPr/>
        </p:nvGrpSpPr>
        <p:grpSpPr>
          <a:xfrm>
            <a:off x="11325836" y="5375542"/>
            <a:ext cx="578073" cy="647741"/>
            <a:chOff x="11325836" y="5375542"/>
            <a:chExt cx="578073" cy="647741"/>
          </a:xfrm>
        </p:grpSpPr>
        <p:grpSp>
          <p:nvGrpSpPr>
            <p:cNvPr id="1069" name="그룹 1069"/>
            <p:cNvGrpSpPr/>
            <p:nvPr/>
          </p:nvGrpSpPr>
          <p:grpSpPr>
            <a:xfrm>
              <a:off x="11027596" y="5673782"/>
              <a:ext cx="634491" cy="38011"/>
              <a:chOff x="11027596" y="5673782"/>
              <a:chExt cx="634491" cy="38011"/>
            </a:xfrm>
          </p:grpSpPr>
          <p:pic>
            <p:nvPicPr>
              <p:cNvPr id="228" name="Object 227"/>
              <p:cNvPicPr>
                <a:picLocks noChangeAspect="1"/>
              </p:cNvPicPr>
              <p:nvPr/>
            </p:nvPicPr>
            <p:blipFill>
              <a:blip r:embed="rId92" cstate="print"/>
              <a:stretch>
                <a:fillRect/>
              </a:stretch>
            </p:blipFill>
            <p:spPr>
              <a:xfrm rot="-5400000">
                <a:off x="11027596" y="5673782"/>
                <a:ext cx="634491" cy="38011"/>
              </a:xfrm>
              <a:prstGeom prst="rect">
                <a:avLst/>
              </a:prstGeom>
            </p:spPr>
          </p:pic>
        </p:grpSp>
        <p:grpSp>
          <p:nvGrpSpPr>
            <p:cNvPr id="1070" name="그룹 1070"/>
            <p:cNvGrpSpPr/>
            <p:nvPr/>
          </p:nvGrpSpPr>
          <p:grpSpPr>
            <a:xfrm>
              <a:off x="11332159" y="5985272"/>
              <a:ext cx="571750" cy="38011"/>
              <a:chOff x="11332159" y="5985272"/>
              <a:chExt cx="571750" cy="38011"/>
            </a:xfrm>
          </p:grpSpPr>
          <p:pic>
            <p:nvPicPr>
              <p:cNvPr id="231" name="Object 230"/>
              <p:cNvPicPr>
                <a:picLocks noChangeAspect="1"/>
              </p:cNvPicPr>
              <p:nvPr/>
            </p:nvPicPr>
            <p:blipFill>
              <a:blip r:embed="rId93" cstate="print"/>
              <a:stretch>
                <a:fillRect/>
              </a:stretch>
            </p:blipFill>
            <p:spPr>
              <a:xfrm>
                <a:off x="11332159" y="5985272"/>
                <a:ext cx="571750" cy="38011"/>
              </a:xfrm>
              <a:prstGeom prst="rect">
                <a:avLst/>
              </a:prstGeom>
            </p:spPr>
          </p:pic>
        </p:grpSp>
      </p:grpSp>
      <p:grpSp>
        <p:nvGrpSpPr>
          <p:cNvPr id="1071" name="그룹 1071"/>
          <p:cNvGrpSpPr/>
          <p:nvPr/>
        </p:nvGrpSpPr>
        <p:grpSpPr>
          <a:xfrm>
            <a:off x="11146488" y="5062513"/>
            <a:ext cx="1323605" cy="563162"/>
            <a:chOff x="11146488" y="5062513"/>
            <a:chExt cx="1323605" cy="563162"/>
          </a:xfrm>
        </p:grpSpPr>
        <p:grpSp>
          <p:nvGrpSpPr>
            <p:cNvPr id="1072" name="그룹 1072"/>
            <p:cNvGrpSpPr/>
            <p:nvPr/>
          </p:nvGrpSpPr>
          <p:grpSpPr>
            <a:xfrm>
              <a:off x="11146488" y="5062513"/>
              <a:ext cx="1323605" cy="563162"/>
              <a:chOff x="11146488" y="5062513"/>
              <a:chExt cx="1323605" cy="563162"/>
            </a:xfrm>
          </p:grpSpPr>
          <p:pic>
            <p:nvPicPr>
              <p:cNvPr id="236" name="Object 235"/>
              <p:cNvPicPr>
                <a:picLocks noChangeAspect="1"/>
              </p:cNvPicPr>
              <p:nvPr/>
            </p:nvPicPr>
            <p:blipFill>
              <a:blip r:embed="rId94" cstate="print"/>
              <a:stretch>
                <a:fillRect/>
              </a:stretch>
            </p:blipFill>
            <p:spPr>
              <a:xfrm>
                <a:off x="11146488" y="5062513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238" name="Object 237"/>
            <p:cNvPicPr>
              <a:picLocks noChangeAspect="1"/>
            </p:cNvPicPr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1283522" y="5099810"/>
              <a:ext cx="1095800" cy="598476"/>
            </a:xfrm>
            <a:prstGeom prst="rect">
              <a:avLst/>
            </a:prstGeom>
          </p:spPr>
        </p:pic>
      </p:grpSp>
      <p:pic>
        <p:nvPicPr>
          <p:cNvPr id="240" name="Object 239"/>
          <p:cNvPicPr>
            <a:picLocks noChangeAspect="1"/>
          </p:cNvPicPr>
          <p:nvPr/>
        </p:nvPicPr>
        <p:blipFill>
          <a:blip r:embed="rId96" cstate="print"/>
          <a:stretch>
            <a:fillRect/>
          </a:stretch>
        </p:blipFill>
        <p:spPr>
          <a:xfrm>
            <a:off x="646267" y="342412"/>
            <a:ext cx="1319982" cy="960552"/>
          </a:xfrm>
          <a:prstGeom prst="rect">
            <a:avLst/>
          </a:prstGeom>
        </p:spPr>
      </p:pic>
      <p:pic>
        <p:nvPicPr>
          <p:cNvPr id="241" name="Object 240"/>
          <p:cNvPicPr>
            <a:picLocks noChangeAspect="1"/>
          </p:cNvPicPr>
          <p:nvPr/>
        </p:nvPicPr>
        <p:blipFill>
          <a:blip r:embed="rId97" cstate="print"/>
          <a:stretch>
            <a:fillRect/>
          </a:stretch>
        </p:blipFill>
        <p:spPr>
          <a:xfrm>
            <a:off x="375781" y="325030"/>
            <a:ext cx="4000000" cy="2171429"/>
          </a:xfrm>
          <a:prstGeom prst="rect">
            <a:avLst/>
          </a:prstGeom>
        </p:spPr>
      </p:pic>
      <p:grpSp>
        <p:nvGrpSpPr>
          <p:cNvPr id="1073" name="그룹 1073"/>
          <p:cNvGrpSpPr/>
          <p:nvPr/>
        </p:nvGrpSpPr>
        <p:grpSpPr>
          <a:xfrm>
            <a:off x="11482425" y="5782251"/>
            <a:ext cx="1323605" cy="563162"/>
            <a:chOff x="11482425" y="5782251"/>
            <a:chExt cx="1323605" cy="563162"/>
          </a:xfrm>
        </p:grpSpPr>
        <p:pic>
          <p:nvPicPr>
            <p:cNvPr id="243" name="Object 242"/>
            <p:cNvPicPr>
              <a:picLocks noChangeAspect="1"/>
            </p:cNvPicPr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1482425" y="5782251"/>
              <a:ext cx="1323605" cy="563162"/>
            </a:xfrm>
            <a:prstGeom prst="rect">
              <a:avLst/>
            </a:prstGeom>
          </p:spPr>
        </p:pic>
      </p:grpSp>
      <p:pic>
        <p:nvPicPr>
          <p:cNvPr id="245" name="Object 244"/>
          <p:cNvPicPr>
            <a:picLocks noChangeAspect="1"/>
          </p:cNvPicPr>
          <p:nvPr/>
        </p:nvPicPr>
        <p:blipFill>
          <a:blip r:embed="rId99" cstate="print"/>
          <a:stretch>
            <a:fillRect/>
          </a:stretch>
        </p:blipFill>
        <p:spPr>
          <a:xfrm>
            <a:off x="11433695" y="5800501"/>
            <a:ext cx="1290914" cy="598476"/>
          </a:xfrm>
          <a:prstGeom prst="rect">
            <a:avLst/>
          </a:prstGeom>
        </p:spPr>
      </p:pic>
      <p:grpSp>
        <p:nvGrpSpPr>
          <p:cNvPr id="1074" name="그룹 1074"/>
          <p:cNvGrpSpPr/>
          <p:nvPr/>
        </p:nvGrpSpPr>
        <p:grpSpPr>
          <a:xfrm>
            <a:off x="13457264" y="6579899"/>
            <a:ext cx="588294" cy="1583436"/>
            <a:chOff x="13457264" y="6579899"/>
            <a:chExt cx="588294" cy="1583436"/>
          </a:xfrm>
        </p:grpSpPr>
        <p:grpSp>
          <p:nvGrpSpPr>
            <p:cNvPr id="1075" name="그룹 1075"/>
            <p:cNvGrpSpPr/>
            <p:nvPr/>
          </p:nvGrpSpPr>
          <p:grpSpPr>
            <a:xfrm>
              <a:off x="12691176" y="7345987"/>
              <a:ext cx="1570186" cy="38011"/>
              <a:chOff x="12691176" y="7345987"/>
              <a:chExt cx="1570186" cy="38011"/>
            </a:xfrm>
          </p:grpSpPr>
          <p:pic>
            <p:nvPicPr>
              <p:cNvPr id="248" name="Object 247"/>
              <p:cNvPicPr>
                <a:picLocks noChangeAspect="1"/>
              </p:cNvPicPr>
              <p:nvPr/>
            </p:nvPicPr>
            <p:blipFill>
              <a:blip r:embed="rId100" cstate="print"/>
              <a:stretch>
                <a:fillRect/>
              </a:stretch>
            </p:blipFill>
            <p:spPr>
              <a:xfrm rot="-5400000">
                <a:off x="12691176" y="7345987"/>
                <a:ext cx="1570186" cy="38011"/>
              </a:xfrm>
              <a:prstGeom prst="rect">
                <a:avLst/>
              </a:prstGeom>
            </p:spPr>
          </p:pic>
        </p:grpSp>
        <p:grpSp>
          <p:nvGrpSpPr>
            <p:cNvPr id="1076" name="그룹 1076"/>
            <p:cNvGrpSpPr/>
            <p:nvPr/>
          </p:nvGrpSpPr>
          <p:grpSpPr>
            <a:xfrm>
              <a:off x="13473808" y="7445476"/>
              <a:ext cx="571750" cy="38011"/>
              <a:chOff x="13473808" y="7445476"/>
              <a:chExt cx="571750" cy="38011"/>
            </a:xfrm>
          </p:grpSpPr>
          <p:pic>
            <p:nvPicPr>
              <p:cNvPr id="251" name="Object 250"/>
              <p:cNvPicPr>
                <a:picLocks noChangeAspect="1"/>
              </p:cNvPicPr>
              <p:nvPr/>
            </p:nvPicPr>
            <p:blipFill>
              <a:blip r:embed="rId101" cstate="print"/>
              <a:stretch>
                <a:fillRect/>
              </a:stretch>
            </p:blipFill>
            <p:spPr>
              <a:xfrm>
                <a:off x="13473808" y="7445476"/>
                <a:ext cx="571750" cy="38011"/>
              </a:xfrm>
              <a:prstGeom prst="rect">
                <a:avLst/>
              </a:prstGeom>
            </p:spPr>
          </p:pic>
        </p:grpSp>
        <p:grpSp>
          <p:nvGrpSpPr>
            <p:cNvPr id="1077" name="그룹 1077"/>
            <p:cNvGrpSpPr/>
            <p:nvPr/>
          </p:nvGrpSpPr>
          <p:grpSpPr>
            <a:xfrm>
              <a:off x="13463587" y="8125325"/>
              <a:ext cx="571750" cy="38011"/>
              <a:chOff x="13463587" y="8125325"/>
              <a:chExt cx="571750" cy="38011"/>
            </a:xfrm>
          </p:grpSpPr>
          <p:pic>
            <p:nvPicPr>
              <p:cNvPr id="254" name="Object 253"/>
              <p:cNvPicPr>
                <a:picLocks noChangeAspect="1"/>
              </p:cNvPicPr>
              <p:nvPr/>
            </p:nvPicPr>
            <p:blipFill>
              <a:blip r:embed="rId102" cstate="print"/>
              <a:stretch>
                <a:fillRect/>
              </a:stretch>
            </p:blipFill>
            <p:spPr>
              <a:xfrm>
                <a:off x="13463587" y="8125325"/>
                <a:ext cx="571750" cy="38011"/>
              </a:xfrm>
              <a:prstGeom prst="rect">
                <a:avLst/>
              </a:prstGeom>
            </p:spPr>
          </p:pic>
        </p:grpSp>
      </p:grpSp>
      <p:grpSp>
        <p:nvGrpSpPr>
          <p:cNvPr id="1078" name="그룹 1078"/>
          <p:cNvGrpSpPr/>
          <p:nvPr/>
        </p:nvGrpSpPr>
        <p:grpSpPr>
          <a:xfrm>
            <a:off x="13148998" y="6067456"/>
            <a:ext cx="571750" cy="38011"/>
            <a:chOff x="13148998" y="6067456"/>
            <a:chExt cx="571750" cy="38011"/>
          </a:xfrm>
        </p:grpSpPr>
        <p:pic>
          <p:nvPicPr>
            <p:cNvPr id="258" name="Object 257"/>
            <p:cNvPicPr>
              <a:picLocks noChangeAspect="1"/>
            </p:cNvPicPr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3148998" y="6067456"/>
              <a:ext cx="571750" cy="38011"/>
            </a:xfrm>
            <a:prstGeom prst="rect">
              <a:avLst/>
            </a:prstGeom>
          </p:spPr>
        </p:pic>
      </p:grpSp>
      <p:grpSp>
        <p:nvGrpSpPr>
          <p:cNvPr id="1079" name="그룹 1079"/>
          <p:cNvGrpSpPr/>
          <p:nvPr/>
        </p:nvGrpSpPr>
        <p:grpSpPr>
          <a:xfrm>
            <a:off x="10345563" y="6068174"/>
            <a:ext cx="5632234" cy="38011"/>
            <a:chOff x="10345563" y="6068174"/>
            <a:chExt cx="5632234" cy="38011"/>
          </a:xfrm>
        </p:grpSpPr>
        <p:pic>
          <p:nvPicPr>
            <p:cNvPr id="261" name="Object 260"/>
            <p:cNvPicPr>
              <a:picLocks noChangeAspect="1"/>
            </p:cNvPicPr>
            <p:nvPr/>
          </p:nvPicPr>
          <p:blipFill>
            <a:blip r:embed="rId104" cstate="print"/>
            <a:stretch>
              <a:fillRect/>
            </a:stretch>
          </p:blipFill>
          <p:spPr>
            <a:xfrm rot="-5400000">
              <a:off x="10345563" y="6068174"/>
              <a:ext cx="5632234" cy="38011"/>
            </a:xfrm>
            <a:prstGeom prst="rect">
              <a:avLst/>
            </a:prstGeom>
          </p:spPr>
        </p:pic>
      </p:grpSp>
      <p:grpSp>
        <p:nvGrpSpPr>
          <p:cNvPr id="1080" name="그룹 1080"/>
          <p:cNvGrpSpPr/>
          <p:nvPr/>
        </p:nvGrpSpPr>
        <p:grpSpPr>
          <a:xfrm>
            <a:off x="13160864" y="4585932"/>
            <a:ext cx="571750" cy="38011"/>
            <a:chOff x="13160864" y="4585932"/>
            <a:chExt cx="571750" cy="38011"/>
          </a:xfrm>
        </p:grpSpPr>
        <p:pic>
          <p:nvPicPr>
            <p:cNvPr id="264" name="Object 263"/>
            <p:cNvPicPr>
              <a:picLocks noChangeAspect="1"/>
            </p:cNvPicPr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3160864" y="4585932"/>
              <a:ext cx="571750" cy="38011"/>
            </a:xfrm>
            <a:prstGeom prst="rect">
              <a:avLst/>
            </a:prstGeom>
          </p:spPr>
        </p:pic>
      </p:grpSp>
      <p:grpSp>
        <p:nvGrpSpPr>
          <p:cNvPr id="1081" name="그룹 1081"/>
          <p:cNvGrpSpPr/>
          <p:nvPr/>
        </p:nvGrpSpPr>
        <p:grpSpPr>
          <a:xfrm>
            <a:off x="12954422" y="2731111"/>
            <a:ext cx="1495058" cy="38011"/>
            <a:chOff x="12954422" y="2731111"/>
            <a:chExt cx="1495058" cy="38011"/>
          </a:xfrm>
        </p:grpSpPr>
        <p:pic>
          <p:nvPicPr>
            <p:cNvPr id="267" name="Object 266"/>
            <p:cNvPicPr>
              <a:picLocks noChangeAspect="1"/>
            </p:cNvPicPr>
            <p:nvPr/>
          </p:nvPicPr>
          <p:blipFill>
            <a:blip r:embed="rId106" cstate="print"/>
            <a:stretch>
              <a:fillRect/>
            </a:stretch>
          </p:blipFill>
          <p:spPr>
            <a:xfrm rot="-5400000">
              <a:off x="12954422" y="2731111"/>
              <a:ext cx="1495058" cy="38011"/>
            </a:xfrm>
            <a:prstGeom prst="rect">
              <a:avLst/>
            </a:prstGeom>
          </p:spPr>
        </p:pic>
      </p:grpSp>
      <p:grpSp>
        <p:nvGrpSpPr>
          <p:cNvPr id="1082" name="그룹 1082"/>
          <p:cNvGrpSpPr/>
          <p:nvPr/>
        </p:nvGrpSpPr>
        <p:grpSpPr>
          <a:xfrm>
            <a:off x="13034284" y="2996401"/>
            <a:ext cx="1323605" cy="563162"/>
            <a:chOff x="13034284" y="2996401"/>
            <a:chExt cx="1323605" cy="563162"/>
          </a:xfrm>
        </p:grpSpPr>
        <p:grpSp>
          <p:nvGrpSpPr>
            <p:cNvPr id="1083" name="그룹 1083"/>
            <p:cNvGrpSpPr/>
            <p:nvPr/>
          </p:nvGrpSpPr>
          <p:grpSpPr>
            <a:xfrm>
              <a:off x="13034284" y="2996401"/>
              <a:ext cx="1323605" cy="563162"/>
              <a:chOff x="13034284" y="2996401"/>
              <a:chExt cx="1323605" cy="563162"/>
            </a:xfrm>
          </p:grpSpPr>
          <p:pic>
            <p:nvPicPr>
              <p:cNvPr id="271" name="Object 270"/>
              <p:cNvPicPr>
                <a:picLocks noChangeAspect="1"/>
              </p:cNvPicPr>
              <p:nvPr/>
            </p:nvPicPr>
            <p:blipFill>
              <a:blip r:embed="rId107" cstate="print"/>
              <a:stretch>
                <a:fillRect/>
              </a:stretch>
            </p:blipFill>
            <p:spPr>
              <a:xfrm>
                <a:off x="13034284" y="2996401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273" name="Object 272"/>
            <p:cNvPicPr>
              <a:picLocks noChangeAspect="1"/>
            </p:cNvPicPr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2833262" y="3034334"/>
              <a:ext cx="1676371" cy="599190"/>
            </a:xfrm>
            <a:prstGeom prst="rect">
              <a:avLst/>
            </a:prstGeom>
          </p:spPr>
        </p:pic>
      </p:grpSp>
      <p:grpSp>
        <p:nvGrpSpPr>
          <p:cNvPr id="1084" name="그룹 1084"/>
          <p:cNvGrpSpPr/>
          <p:nvPr/>
        </p:nvGrpSpPr>
        <p:grpSpPr>
          <a:xfrm>
            <a:off x="13613854" y="7184738"/>
            <a:ext cx="1323605" cy="563162"/>
            <a:chOff x="13613854" y="7184738"/>
            <a:chExt cx="1323605" cy="563162"/>
          </a:xfrm>
        </p:grpSpPr>
        <p:pic>
          <p:nvPicPr>
            <p:cNvPr id="276" name="Object 275"/>
            <p:cNvPicPr>
              <a:picLocks noChangeAspect="1"/>
            </p:cNvPicPr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3613854" y="7184738"/>
              <a:ext cx="1323605" cy="563162"/>
            </a:xfrm>
            <a:prstGeom prst="rect">
              <a:avLst/>
            </a:prstGeom>
          </p:spPr>
        </p:pic>
      </p:grpSp>
      <p:pic>
        <p:nvPicPr>
          <p:cNvPr id="278" name="Object 277"/>
          <p:cNvPicPr>
            <a:picLocks noChangeAspect="1"/>
          </p:cNvPicPr>
          <p:nvPr/>
        </p:nvPicPr>
        <p:blipFill>
          <a:blip r:embed="rId110" cstate="print"/>
          <a:stretch>
            <a:fillRect/>
          </a:stretch>
        </p:blipFill>
        <p:spPr>
          <a:xfrm>
            <a:off x="13750838" y="7222036"/>
            <a:ext cx="1095800" cy="598476"/>
          </a:xfrm>
          <a:prstGeom prst="rect">
            <a:avLst/>
          </a:prstGeom>
        </p:spPr>
      </p:pic>
      <p:grpSp>
        <p:nvGrpSpPr>
          <p:cNvPr id="1085" name="그룹 1085"/>
          <p:cNvGrpSpPr/>
          <p:nvPr/>
        </p:nvGrpSpPr>
        <p:grpSpPr>
          <a:xfrm>
            <a:off x="13626994" y="7871935"/>
            <a:ext cx="1323605" cy="563162"/>
            <a:chOff x="13626994" y="7871935"/>
            <a:chExt cx="1323605" cy="563162"/>
          </a:xfrm>
        </p:grpSpPr>
        <p:grpSp>
          <p:nvGrpSpPr>
            <p:cNvPr id="1086" name="그룹 1086"/>
            <p:cNvGrpSpPr/>
            <p:nvPr/>
          </p:nvGrpSpPr>
          <p:grpSpPr>
            <a:xfrm>
              <a:off x="13626994" y="7871935"/>
              <a:ext cx="1323605" cy="563162"/>
              <a:chOff x="13626994" y="7871935"/>
              <a:chExt cx="1323605" cy="563162"/>
            </a:xfrm>
          </p:grpSpPr>
          <p:pic>
            <p:nvPicPr>
              <p:cNvPr id="281" name="Object 280"/>
              <p:cNvPicPr>
                <a:picLocks noChangeAspect="1"/>
              </p:cNvPicPr>
              <p:nvPr/>
            </p:nvPicPr>
            <p:blipFill>
              <a:blip r:embed="rId111" cstate="print"/>
              <a:stretch>
                <a:fillRect/>
              </a:stretch>
            </p:blipFill>
            <p:spPr>
              <a:xfrm>
                <a:off x="13626994" y="7871935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283" name="Object 282"/>
            <p:cNvPicPr>
              <a:picLocks noChangeAspect="1"/>
            </p:cNvPicPr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3568728" y="7879400"/>
              <a:ext cx="1319486" cy="598476"/>
            </a:xfrm>
            <a:prstGeom prst="rect">
              <a:avLst/>
            </a:prstGeom>
          </p:spPr>
        </p:pic>
      </p:grpSp>
      <p:grpSp>
        <p:nvGrpSpPr>
          <p:cNvPr id="1087" name="그룹 1087"/>
          <p:cNvGrpSpPr/>
          <p:nvPr/>
        </p:nvGrpSpPr>
        <p:grpSpPr>
          <a:xfrm>
            <a:off x="13275329" y="6487874"/>
            <a:ext cx="1323605" cy="563162"/>
            <a:chOff x="13275329" y="6487874"/>
            <a:chExt cx="1323605" cy="563162"/>
          </a:xfrm>
        </p:grpSpPr>
        <p:grpSp>
          <p:nvGrpSpPr>
            <p:cNvPr id="1088" name="그룹 1088"/>
            <p:cNvGrpSpPr/>
            <p:nvPr/>
          </p:nvGrpSpPr>
          <p:grpSpPr>
            <a:xfrm>
              <a:off x="13275329" y="6487874"/>
              <a:ext cx="1323605" cy="563162"/>
              <a:chOff x="13275329" y="6487874"/>
              <a:chExt cx="1323605" cy="563162"/>
            </a:xfrm>
          </p:grpSpPr>
          <p:pic>
            <p:nvPicPr>
              <p:cNvPr id="287" name="Object 286"/>
              <p:cNvPicPr>
                <a:picLocks noChangeAspect="1"/>
              </p:cNvPicPr>
              <p:nvPr/>
            </p:nvPicPr>
            <p:blipFill>
              <a:blip r:embed="rId113" cstate="print"/>
              <a:stretch>
                <a:fillRect/>
              </a:stretch>
            </p:blipFill>
            <p:spPr>
              <a:xfrm>
                <a:off x="13275329" y="6487874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289" name="Object 288"/>
            <p:cNvPicPr>
              <a:picLocks noChangeAspect="1"/>
            </p:cNvPicPr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3412350" y="6505276"/>
              <a:ext cx="1114848" cy="598476"/>
            </a:xfrm>
            <a:prstGeom prst="rect">
              <a:avLst/>
            </a:prstGeom>
          </p:spPr>
        </p:pic>
      </p:grpSp>
      <p:grpSp>
        <p:nvGrpSpPr>
          <p:cNvPr id="1089" name="그룹 1089"/>
          <p:cNvGrpSpPr/>
          <p:nvPr/>
        </p:nvGrpSpPr>
        <p:grpSpPr>
          <a:xfrm>
            <a:off x="13294377" y="3682932"/>
            <a:ext cx="1323605" cy="563162"/>
            <a:chOff x="13294377" y="3682932"/>
            <a:chExt cx="1323605" cy="563162"/>
          </a:xfrm>
        </p:grpSpPr>
        <p:grpSp>
          <p:nvGrpSpPr>
            <p:cNvPr id="1090" name="그룹 1090"/>
            <p:cNvGrpSpPr/>
            <p:nvPr/>
          </p:nvGrpSpPr>
          <p:grpSpPr>
            <a:xfrm>
              <a:off x="13294377" y="3682932"/>
              <a:ext cx="1323605" cy="563162"/>
              <a:chOff x="13294377" y="3682932"/>
              <a:chExt cx="1323605" cy="563162"/>
            </a:xfrm>
          </p:grpSpPr>
          <p:pic>
            <p:nvPicPr>
              <p:cNvPr id="293" name="Object 292"/>
              <p:cNvPicPr>
                <a:picLocks noChangeAspect="1"/>
              </p:cNvPicPr>
              <p:nvPr/>
            </p:nvPicPr>
            <p:blipFill>
              <a:blip r:embed="rId115" cstate="print"/>
              <a:stretch>
                <a:fillRect/>
              </a:stretch>
            </p:blipFill>
            <p:spPr>
              <a:xfrm>
                <a:off x="13294377" y="3682932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295" name="Object 294"/>
            <p:cNvPicPr>
              <a:picLocks noChangeAspect="1"/>
            </p:cNvPicPr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3431410" y="3720229"/>
              <a:ext cx="1095800" cy="598476"/>
            </a:xfrm>
            <a:prstGeom prst="rect">
              <a:avLst/>
            </a:prstGeom>
          </p:spPr>
        </p:pic>
      </p:grpSp>
      <p:grpSp>
        <p:nvGrpSpPr>
          <p:cNvPr id="1091" name="그룹 1091"/>
          <p:cNvGrpSpPr/>
          <p:nvPr/>
        </p:nvGrpSpPr>
        <p:grpSpPr>
          <a:xfrm>
            <a:off x="13275329" y="5810451"/>
            <a:ext cx="1323605" cy="563162"/>
            <a:chOff x="13275329" y="5810451"/>
            <a:chExt cx="1323605" cy="563162"/>
          </a:xfrm>
        </p:grpSpPr>
        <p:pic>
          <p:nvPicPr>
            <p:cNvPr id="298" name="Object 297"/>
            <p:cNvPicPr>
              <a:picLocks noChangeAspect="1"/>
            </p:cNvPicPr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3275329" y="5810451"/>
              <a:ext cx="1323605" cy="563162"/>
            </a:xfrm>
            <a:prstGeom prst="rect">
              <a:avLst/>
            </a:prstGeom>
          </p:spPr>
        </p:pic>
      </p:grpSp>
      <p:pic>
        <p:nvPicPr>
          <p:cNvPr id="300" name="Object 299"/>
          <p:cNvPicPr>
            <a:picLocks noChangeAspect="1"/>
          </p:cNvPicPr>
          <p:nvPr/>
        </p:nvPicPr>
        <p:blipFill>
          <a:blip r:embed="rId118" cstate="print"/>
          <a:stretch>
            <a:fillRect/>
          </a:stretch>
        </p:blipFill>
        <p:spPr>
          <a:xfrm>
            <a:off x="13514425" y="5817916"/>
            <a:ext cx="915248" cy="598476"/>
          </a:xfrm>
          <a:prstGeom prst="rect">
            <a:avLst/>
          </a:prstGeom>
        </p:spPr>
      </p:pic>
      <p:grpSp>
        <p:nvGrpSpPr>
          <p:cNvPr id="1092" name="그룹 1092"/>
          <p:cNvGrpSpPr/>
          <p:nvPr/>
        </p:nvGrpSpPr>
        <p:grpSpPr>
          <a:xfrm>
            <a:off x="13021144" y="2211915"/>
            <a:ext cx="1323605" cy="563162"/>
            <a:chOff x="13021144" y="2211915"/>
            <a:chExt cx="1323605" cy="563162"/>
          </a:xfrm>
        </p:grpSpPr>
        <p:pic>
          <p:nvPicPr>
            <p:cNvPr id="302" name="Object 301"/>
            <p:cNvPicPr>
              <a:picLocks noChangeAspect="1"/>
            </p:cNvPicPr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021144" y="2211915"/>
              <a:ext cx="1323605" cy="563162"/>
            </a:xfrm>
            <a:prstGeom prst="rect">
              <a:avLst/>
            </a:prstGeom>
          </p:spPr>
        </p:pic>
      </p:grpSp>
      <p:pic>
        <p:nvPicPr>
          <p:cNvPr id="304" name="Object 303"/>
          <p:cNvPicPr>
            <a:picLocks noChangeAspect="1"/>
          </p:cNvPicPr>
          <p:nvPr/>
        </p:nvPicPr>
        <p:blipFill>
          <a:blip r:embed="rId120" cstate="print"/>
          <a:stretch>
            <a:fillRect/>
          </a:stretch>
        </p:blipFill>
        <p:spPr>
          <a:xfrm>
            <a:off x="12984003" y="2211183"/>
            <a:ext cx="1308648" cy="657762"/>
          </a:xfrm>
          <a:prstGeom prst="rect">
            <a:avLst/>
          </a:prstGeom>
        </p:spPr>
      </p:pic>
      <p:grpSp>
        <p:nvGrpSpPr>
          <p:cNvPr id="1093" name="그룹 1093"/>
          <p:cNvGrpSpPr/>
          <p:nvPr/>
        </p:nvGrpSpPr>
        <p:grpSpPr>
          <a:xfrm>
            <a:off x="13457264" y="4687923"/>
            <a:ext cx="578073" cy="647741"/>
            <a:chOff x="13457264" y="4687923"/>
            <a:chExt cx="578073" cy="647741"/>
          </a:xfrm>
        </p:grpSpPr>
        <p:grpSp>
          <p:nvGrpSpPr>
            <p:cNvPr id="1094" name="그룹 1094"/>
            <p:cNvGrpSpPr/>
            <p:nvPr/>
          </p:nvGrpSpPr>
          <p:grpSpPr>
            <a:xfrm>
              <a:off x="13159024" y="4986163"/>
              <a:ext cx="634491" cy="38011"/>
              <a:chOff x="13159024" y="4986163"/>
              <a:chExt cx="634491" cy="38011"/>
            </a:xfrm>
          </p:grpSpPr>
          <p:pic>
            <p:nvPicPr>
              <p:cNvPr id="307" name="Object 306"/>
              <p:cNvPicPr>
                <a:picLocks noChangeAspect="1"/>
              </p:cNvPicPr>
              <p:nvPr/>
            </p:nvPicPr>
            <p:blipFill>
              <a:blip r:embed="rId121" cstate="print"/>
              <a:stretch>
                <a:fillRect/>
              </a:stretch>
            </p:blipFill>
            <p:spPr>
              <a:xfrm rot="-5400000">
                <a:off x="13159024" y="4986163"/>
                <a:ext cx="634491" cy="38011"/>
              </a:xfrm>
              <a:prstGeom prst="rect">
                <a:avLst/>
              </a:prstGeom>
            </p:spPr>
          </p:pic>
        </p:grpSp>
        <p:grpSp>
          <p:nvGrpSpPr>
            <p:cNvPr id="1095" name="그룹 1095"/>
            <p:cNvGrpSpPr/>
            <p:nvPr/>
          </p:nvGrpSpPr>
          <p:grpSpPr>
            <a:xfrm>
              <a:off x="13463587" y="5297653"/>
              <a:ext cx="571750" cy="38011"/>
              <a:chOff x="13463587" y="5297653"/>
              <a:chExt cx="571750" cy="38011"/>
            </a:xfrm>
          </p:grpSpPr>
          <p:pic>
            <p:nvPicPr>
              <p:cNvPr id="310" name="Object 309"/>
              <p:cNvPicPr>
                <a:picLocks noChangeAspect="1"/>
              </p:cNvPicPr>
              <p:nvPr/>
            </p:nvPicPr>
            <p:blipFill>
              <a:blip r:embed="rId122" cstate="print"/>
              <a:stretch>
                <a:fillRect/>
              </a:stretch>
            </p:blipFill>
            <p:spPr>
              <a:xfrm>
                <a:off x="13463587" y="5297653"/>
                <a:ext cx="571750" cy="38011"/>
              </a:xfrm>
              <a:prstGeom prst="rect">
                <a:avLst/>
              </a:prstGeom>
            </p:spPr>
          </p:pic>
        </p:grpSp>
      </p:grpSp>
      <p:grpSp>
        <p:nvGrpSpPr>
          <p:cNvPr id="1096" name="그룹 1096"/>
          <p:cNvGrpSpPr/>
          <p:nvPr/>
        </p:nvGrpSpPr>
        <p:grpSpPr>
          <a:xfrm>
            <a:off x="13277917" y="4374894"/>
            <a:ext cx="1323605" cy="563162"/>
            <a:chOff x="13277917" y="4374894"/>
            <a:chExt cx="1323605" cy="563162"/>
          </a:xfrm>
        </p:grpSpPr>
        <p:grpSp>
          <p:nvGrpSpPr>
            <p:cNvPr id="1097" name="그룹 1097"/>
            <p:cNvGrpSpPr/>
            <p:nvPr/>
          </p:nvGrpSpPr>
          <p:grpSpPr>
            <a:xfrm>
              <a:off x="13277917" y="4374894"/>
              <a:ext cx="1323605" cy="563162"/>
              <a:chOff x="13277917" y="4374894"/>
              <a:chExt cx="1323605" cy="563162"/>
            </a:xfrm>
          </p:grpSpPr>
          <p:pic>
            <p:nvPicPr>
              <p:cNvPr id="315" name="Object 314"/>
              <p:cNvPicPr>
                <a:picLocks noChangeAspect="1"/>
              </p:cNvPicPr>
              <p:nvPr/>
            </p:nvPicPr>
            <p:blipFill>
              <a:blip r:embed="rId123" cstate="print"/>
              <a:stretch>
                <a:fillRect/>
              </a:stretch>
            </p:blipFill>
            <p:spPr>
              <a:xfrm>
                <a:off x="13277917" y="4374894"/>
                <a:ext cx="1323605" cy="563162"/>
              </a:xfrm>
              <a:prstGeom prst="rect">
                <a:avLst/>
              </a:prstGeom>
            </p:spPr>
          </p:pic>
        </p:grpSp>
        <p:pic>
          <p:nvPicPr>
            <p:cNvPr id="317" name="Object 316"/>
            <p:cNvPicPr>
              <a:picLocks noChangeAspect="1"/>
            </p:cNvPicPr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3414950" y="4412191"/>
              <a:ext cx="1095800" cy="598476"/>
            </a:xfrm>
            <a:prstGeom prst="rect">
              <a:avLst/>
            </a:prstGeom>
          </p:spPr>
        </p:pic>
      </p:grpSp>
      <p:grpSp>
        <p:nvGrpSpPr>
          <p:cNvPr id="1098" name="그룹 1098"/>
          <p:cNvGrpSpPr/>
          <p:nvPr/>
        </p:nvGrpSpPr>
        <p:grpSpPr>
          <a:xfrm>
            <a:off x="13613854" y="5094632"/>
            <a:ext cx="1323605" cy="563162"/>
            <a:chOff x="13613854" y="5094632"/>
            <a:chExt cx="1323605" cy="563162"/>
          </a:xfrm>
        </p:grpSpPr>
        <p:pic>
          <p:nvPicPr>
            <p:cNvPr id="320" name="Object 319"/>
            <p:cNvPicPr>
              <a:picLocks noChangeAspect="1"/>
            </p:cNvPicPr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3613854" y="5094632"/>
              <a:ext cx="1323605" cy="563162"/>
            </a:xfrm>
            <a:prstGeom prst="rect">
              <a:avLst/>
            </a:prstGeom>
          </p:spPr>
        </p:pic>
      </p:grpSp>
      <p:pic>
        <p:nvPicPr>
          <p:cNvPr id="322" name="Object 321"/>
          <p:cNvPicPr>
            <a:picLocks noChangeAspect="1"/>
          </p:cNvPicPr>
          <p:nvPr/>
        </p:nvPicPr>
        <p:blipFill>
          <a:blip r:embed="rId126" cstate="print"/>
          <a:stretch>
            <a:fillRect/>
          </a:stretch>
        </p:blipFill>
        <p:spPr>
          <a:xfrm>
            <a:off x="13565123" y="5112882"/>
            <a:ext cx="1290914" cy="598476"/>
          </a:xfrm>
          <a:prstGeom prst="rect">
            <a:avLst/>
          </a:prstGeom>
        </p:spPr>
      </p:pic>
      <p:grpSp>
        <p:nvGrpSpPr>
          <p:cNvPr id="1099" name="그룹 1099"/>
          <p:cNvGrpSpPr/>
          <p:nvPr/>
        </p:nvGrpSpPr>
        <p:grpSpPr>
          <a:xfrm>
            <a:off x="13156617" y="8856028"/>
            <a:ext cx="571750" cy="38011"/>
            <a:chOff x="13156617" y="8856028"/>
            <a:chExt cx="571750" cy="38011"/>
          </a:xfrm>
        </p:grpSpPr>
        <p:pic>
          <p:nvPicPr>
            <p:cNvPr id="324" name="Object 323"/>
            <p:cNvPicPr>
              <a:picLocks noChangeAspect="1"/>
            </p:cNvPicPr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3156617" y="8856028"/>
              <a:ext cx="571750" cy="38011"/>
            </a:xfrm>
            <a:prstGeom prst="rect">
              <a:avLst/>
            </a:prstGeom>
          </p:spPr>
        </p:pic>
      </p:grpSp>
      <p:grpSp>
        <p:nvGrpSpPr>
          <p:cNvPr id="1100" name="그룹 1100"/>
          <p:cNvGrpSpPr/>
          <p:nvPr/>
        </p:nvGrpSpPr>
        <p:grpSpPr>
          <a:xfrm>
            <a:off x="13282948" y="8608546"/>
            <a:ext cx="1323605" cy="563162"/>
            <a:chOff x="13282948" y="8608546"/>
            <a:chExt cx="1323605" cy="563162"/>
          </a:xfrm>
        </p:grpSpPr>
        <p:pic>
          <p:nvPicPr>
            <p:cNvPr id="327" name="Object 326"/>
            <p:cNvPicPr>
              <a:picLocks noChangeAspect="1"/>
            </p:cNvPicPr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3282948" y="8608546"/>
              <a:ext cx="1323605" cy="563162"/>
            </a:xfrm>
            <a:prstGeom prst="rect">
              <a:avLst/>
            </a:prstGeom>
          </p:spPr>
        </p:pic>
      </p:grpSp>
      <p:pic>
        <p:nvPicPr>
          <p:cNvPr id="329" name="Object 328"/>
          <p:cNvPicPr>
            <a:picLocks noChangeAspect="1"/>
          </p:cNvPicPr>
          <p:nvPr/>
        </p:nvPicPr>
        <p:blipFill>
          <a:blip r:embed="rId129" cstate="print"/>
          <a:stretch>
            <a:fillRect/>
          </a:stretch>
        </p:blipFill>
        <p:spPr>
          <a:xfrm>
            <a:off x="13225463" y="8663630"/>
            <a:ext cx="1440190" cy="569905"/>
          </a:xfrm>
          <a:prstGeom prst="rect">
            <a:avLst/>
          </a:prstGeom>
        </p:spPr>
      </p:pic>
      <p:grpSp>
        <p:nvGrpSpPr>
          <p:cNvPr id="1101" name="그룹 1101"/>
          <p:cNvGrpSpPr/>
          <p:nvPr/>
        </p:nvGrpSpPr>
        <p:grpSpPr>
          <a:xfrm>
            <a:off x="13738840" y="9315959"/>
            <a:ext cx="1323605" cy="563162"/>
            <a:chOff x="13738840" y="9315959"/>
            <a:chExt cx="1323605" cy="563162"/>
          </a:xfrm>
        </p:grpSpPr>
        <p:pic>
          <p:nvPicPr>
            <p:cNvPr id="331" name="Object 330"/>
            <p:cNvPicPr>
              <a:picLocks noChangeAspect="1"/>
            </p:cNvPicPr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3738840" y="9315959"/>
              <a:ext cx="1323605" cy="563162"/>
            </a:xfrm>
            <a:prstGeom prst="rect">
              <a:avLst/>
            </a:prstGeom>
          </p:spPr>
        </p:pic>
      </p:grpSp>
      <p:pic>
        <p:nvPicPr>
          <p:cNvPr id="333" name="Object 332"/>
          <p:cNvPicPr>
            <a:picLocks noChangeAspect="1"/>
          </p:cNvPicPr>
          <p:nvPr/>
        </p:nvPicPr>
        <p:blipFill>
          <a:blip r:embed="rId131" cstate="print"/>
          <a:stretch>
            <a:fillRect/>
          </a:stretch>
        </p:blipFill>
        <p:spPr>
          <a:xfrm>
            <a:off x="13914957" y="9334209"/>
            <a:ext cx="1066857" cy="60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04608"/>
            <a:ext cx="17219048" cy="9154122"/>
            <a:chOff x="533333" y="604608"/>
            <a:chExt cx="17219048" cy="9154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04608"/>
              <a:ext cx="17219048" cy="9154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0969" y="7037907"/>
            <a:ext cx="10689010" cy="14414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845" y="5750926"/>
            <a:ext cx="11313362" cy="1574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7803" y="-197776"/>
            <a:ext cx="12406010" cy="90483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35695" y="8268"/>
            <a:ext cx="10591829" cy="10004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44197" y="711599"/>
            <a:ext cx="15574635" cy="9574115"/>
            <a:chOff x="2144197" y="711599"/>
            <a:chExt cx="15574635" cy="95741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4197" y="711599"/>
              <a:ext cx="15574635" cy="9574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5423" y="9698291"/>
            <a:ext cx="2514077" cy="901925"/>
            <a:chOff x="15565423" y="9698291"/>
            <a:chExt cx="2514077" cy="901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65423" y="9698291"/>
              <a:ext cx="2514077" cy="9019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263" y="471851"/>
            <a:ext cx="2477839" cy="9605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444" y="297235"/>
            <a:ext cx="2537143" cy="22285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-887182"/>
            <a:ext cx="33702328" cy="130038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130601"/>
            <a:ext cx="33702328" cy="8288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08307" y="5541939"/>
            <a:ext cx="33702328" cy="52658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9172" y="519396"/>
            <a:ext cx="5076210" cy="22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37134" y="3987883"/>
            <a:ext cx="2179686" cy="1301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46658" y="1076982"/>
            <a:ext cx="3041486" cy="18316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52220" y="2783259"/>
            <a:ext cx="2138505" cy="1831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8850" y="1823490"/>
            <a:ext cx="1846286" cy="966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2877" y="3438079"/>
            <a:ext cx="1110181" cy="6581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12401" y="4813644"/>
            <a:ext cx="1117648" cy="9570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59812" y="5461424"/>
            <a:ext cx="2247581" cy="1831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10726" y="6141910"/>
            <a:ext cx="1158610" cy="6778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95301" y="6757752"/>
            <a:ext cx="4589324" cy="1243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70568" y="7425994"/>
            <a:ext cx="1626448" cy="10974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96654" y="966416"/>
            <a:ext cx="2576600" cy="1301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71921" y="1832181"/>
            <a:ext cx="1357229" cy="13189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87644" y="2583209"/>
            <a:ext cx="2576600" cy="1301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97338" y="3429927"/>
            <a:ext cx="1337143" cy="9570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49963" y="636911"/>
            <a:ext cx="1798381" cy="23660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78532" y="2324142"/>
            <a:ext cx="1769810" cy="23469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88058" y="3622362"/>
            <a:ext cx="1722190" cy="23564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197582" y="5000377"/>
            <a:ext cx="1703143" cy="23660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80693" y="6305498"/>
            <a:ext cx="1731714" cy="23755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96953" y="608144"/>
            <a:ext cx="1693619" cy="23564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87429" y="2240668"/>
            <a:ext cx="1731714" cy="23660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092702" y="3950362"/>
            <a:ext cx="3483581" cy="12343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64130" y="4661461"/>
            <a:ext cx="1823867" cy="6423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277905" y="3525424"/>
            <a:ext cx="1760286" cy="23564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92590" y="5248389"/>
            <a:ext cx="3081762" cy="12343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164019" y="5959488"/>
            <a:ext cx="1614286" cy="6423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302146" y="4821527"/>
            <a:ext cx="1748219" cy="236273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064511" y="7708034"/>
            <a:ext cx="2197314" cy="13286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169158" y="8509247"/>
            <a:ext cx="1147333" cy="6747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095467" y="6490994"/>
            <a:ext cx="2256390" cy="12343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169552" y="7202093"/>
            <a:ext cx="2144514" cy="6423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917956" y="6064132"/>
            <a:ext cx="2260771" cy="23627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915191" y="7293463"/>
            <a:ext cx="2172467" cy="23699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643969"/>
            <a:ext cx="33702328" cy="62735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08307" y="4780034"/>
            <a:ext cx="33702328" cy="52658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-1370933"/>
            <a:ext cx="33702328" cy="140908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-629125"/>
            <a:ext cx="33702328" cy="110474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45778" y="4931364"/>
            <a:ext cx="33702328" cy="35534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08307" y="703028"/>
            <a:ext cx="33702328" cy="58698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7340" y="4250016"/>
            <a:ext cx="4199878" cy="101258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6944" y="4919147"/>
            <a:ext cx="33702328" cy="62735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08307" y="253269"/>
            <a:ext cx="33702328" cy="76013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4008755"/>
            <a:ext cx="33702328" cy="74857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08307" y="350624"/>
            <a:ext cx="33702328" cy="66862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26448" y="76252"/>
            <a:ext cx="33702328" cy="75094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08307" y="4095785"/>
            <a:ext cx="33702328" cy="7532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54563" y="43697"/>
            <a:ext cx="33702328" cy="76087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54563" y="4147032"/>
            <a:ext cx="33702328" cy="7532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-1124175"/>
            <a:ext cx="33702328" cy="131038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-613491"/>
            <a:ext cx="33702328" cy="119090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04608"/>
            <a:ext cx="17219048" cy="9154122"/>
            <a:chOff x="533333" y="604608"/>
            <a:chExt cx="17219048" cy="9154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04608"/>
              <a:ext cx="17219048" cy="9154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3054" y="7117155"/>
            <a:ext cx="10546257" cy="12362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3988" y="5750926"/>
            <a:ext cx="12189333" cy="1574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6356" y="-197776"/>
            <a:ext cx="12456362" cy="90483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35695" y="8268"/>
            <a:ext cx="10591829" cy="10004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-1351350"/>
            <a:ext cx="33702328" cy="140986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489304"/>
            <a:ext cx="33702328" cy="68095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27042" y="5034945"/>
            <a:ext cx="33702328" cy="50068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137043"/>
            <a:ext cx="33702328" cy="75329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54563" y="4140405"/>
            <a:ext cx="33702328" cy="7532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8307" y="60852"/>
            <a:ext cx="33702328" cy="75329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708307" y="4010681"/>
            <a:ext cx="33702328" cy="75670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267" y="494793"/>
            <a:ext cx="2477839" cy="9605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5781" y="467888"/>
            <a:ext cx="5447619" cy="218095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04608"/>
            <a:ext cx="17219048" cy="9154122"/>
            <a:chOff x="533333" y="604608"/>
            <a:chExt cx="17219048" cy="9154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04608"/>
              <a:ext cx="17219048" cy="9154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5512" y="7117622"/>
            <a:ext cx="10806257" cy="12143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5407" y="5750926"/>
            <a:ext cx="12481248" cy="1574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0936" y="-197776"/>
            <a:ext cx="12372305" cy="90483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35695" y="8268"/>
            <a:ext cx="10591829" cy="100041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67" y="428126"/>
            <a:ext cx="1512696" cy="9605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686" y="494554"/>
            <a:ext cx="4745143" cy="196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0898" y="833831"/>
            <a:ext cx="16403919" cy="8721968"/>
            <a:chOff x="940898" y="833831"/>
            <a:chExt cx="16403919" cy="87219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01662" y="2777958"/>
              <a:ext cx="295552" cy="1889863"/>
              <a:chOff x="5001662" y="2777958"/>
              <a:chExt cx="295552" cy="188986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5001662" y="2777958"/>
                <a:ext cx="295552" cy="188986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10945" y="1648614"/>
              <a:ext cx="4712864" cy="2211808"/>
              <a:chOff x="4410945" y="1648614"/>
              <a:chExt cx="4712864" cy="221180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10945" y="1648614"/>
                <a:ext cx="4712864" cy="221180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082410" y="2809042"/>
              <a:ext cx="1805413" cy="809085"/>
              <a:chOff x="7082410" y="2809042"/>
              <a:chExt cx="1805413" cy="8090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82410" y="2809042"/>
                <a:ext cx="1805413" cy="8090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082410" y="1883143"/>
              <a:ext cx="1805413" cy="809085"/>
              <a:chOff x="7082410" y="1883143"/>
              <a:chExt cx="1805413" cy="80908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82410" y="1883143"/>
                <a:ext cx="1805413" cy="80908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6094" y="2028881"/>
              <a:ext cx="2052724" cy="72206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55814" y="2926859"/>
              <a:ext cx="2169257" cy="72206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527322" y="3316677"/>
              <a:ext cx="1805413" cy="809085"/>
              <a:chOff x="12527322" y="3316677"/>
              <a:chExt cx="1805413" cy="80908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527322" y="3316677"/>
                <a:ext cx="1805413" cy="80908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69702" y="3431858"/>
              <a:ext cx="2213381" cy="6910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5521398" y="4765129"/>
              <a:ext cx="1805413" cy="809085"/>
              <a:chOff x="15521398" y="4765129"/>
              <a:chExt cx="1805413" cy="80908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521398" y="4765129"/>
                <a:ext cx="1805413" cy="80908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54873" y="4892481"/>
              <a:ext cx="2008867" cy="63056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539404" y="3870716"/>
              <a:ext cx="1805413" cy="809085"/>
              <a:chOff x="15539404" y="3870716"/>
              <a:chExt cx="1805413" cy="8090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539404" y="3870716"/>
                <a:ext cx="1805413" cy="80908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79642" y="4010827"/>
              <a:ext cx="2218467" cy="67513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5531427" y="5653751"/>
              <a:ext cx="1805413" cy="809085"/>
              <a:chOff x="15531427" y="5653751"/>
              <a:chExt cx="1805413" cy="80908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531427" y="5653751"/>
                <a:ext cx="1805413" cy="80908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98264" y="5760099"/>
              <a:ext cx="2108067" cy="68590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847100" y="6746337"/>
              <a:ext cx="1805413" cy="809085"/>
              <a:chOff x="12847100" y="6746337"/>
              <a:chExt cx="1805413" cy="80908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47100" y="6746337"/>
                <a:ext cx="1805413" cy="80908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11461" y="6897857"/>
              <a:ext cx="1957200" cy="60418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2855603" y="7837766"/>
              <a:ext cx="1805413" cy="809085"/>
              <a:chOff x="12855603" y="7837766"/>
              <a:chExt cx="1805413" cy="80908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855603" y="7837766"/>
                <a:ext cx="1805413" cy="8090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855603" y="8732183"/>
              <a:ext cx="1805413" cy="809085"/>
              <a:chOff x="12855603" y="8732183"/>
              <a:chExt cx="1805413" cy="80908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855603" y="8732183"/>
                <a:ext cx="1805413" cy="80908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873074" y="8746713"/>
              <a:ext cx="1805413" cy="809085"/>
              <a:chOff x="14873074" y="8746713"/>
              <a:chExt cx="1805413" cy="80908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873074" y="8746713"/>
                <a:ext cx="1805413" cy="8090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873074" y="7820814"/>
              <a:ext cx="1805413" cy="809085"/>
              <a:chOff x="14873074" y="7820814"/>
              <a:chExt cx="1805413" cy="80908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873074" y="7820814"/>
                <a:ext cx="1805413" cy="8090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014872" y="2861417"/>
              <a:ext cx="295552" cy="2891035"/>
              <a:chOff x="3014872" y="2861417"/>
              <a:chExt cx="295552" cy="289103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3120000">
                <a:off x="3014872" y="2861417"/>
                <a:ext cx="295552" cy="2891035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710206" y="7904148"/>
              <a:ext cx="2203743" cy="792352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664783" y="8793859"/>
              <a:ext cx="2192724" cy="80888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652926" y="8776622"/>
              <a:ext cx="2198857" cy="810419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655383" y="7908702"/>
              <a:ext cx="2189038" cy="81195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877237" y="833831"/>
              <a:ext cx="3449573" cy="1645736"/>
              <a:chOff x="13877237" y="833831"/>
              <a:chExt cx="3449573" cy="1645736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4456402" y="289142"/>
                <a:ext cx="295552" cy="1431642"/>
                <a:chOff x="14456402" y="289142"/>
                <a:chExt cx="295552" cy="1431642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5400000">
                  <a:off x="14456402" y="289142"/>
                  <a:ext cx="295552" cy="1431642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4460029" y="685371"/>
                <a:ext cx="295552" cy="1431642"/>
                <a:chOff x="14460029" y="685371"/>
                <a:chExt cx="295552" cy="1431642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5400000">
                  <a:off x="14460029" y="685371"/>
                  <a:ext cx="295552" cy="1431642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4445282" y="1093381"/>
                <a:ext cx="295552" cy="1431642"/>
                <a:chOff x="14445282" y="1093381"/>
                <a:chExt cx="295552" cy="1431642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5400000">
                  <a:off x="14445282" y="1093381"/>
                  <a:ext cx="295552" cy="1431642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4448909" y="1489610"/>
                <a:ext cx="295552" cy="1431642"/>
                <a:chOff x="14448909" y="1489610"/>
                <a:chExt cx="295552" cy="1431642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5400000">
                  <a:off x="14448909" y="1489610"/>
                  <a:ext cx="295552" cy="1431642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605611" y="714393"/>
                <a:ext cx="1441029" cy="195979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584759" y="1977234"/>
              <a:ext cx="295552" cy="678045"/>
              <a:chOff x="6584759" y="1977234"/>
              <a:chExt cx="295552" cy="67804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400000">
                <a:off x="6584759" y="1977234"/>
                <a:ext cx="295552" cy="67804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555585" y="2860032"/>
              <a:ext cx="295552" cy="678045"/>
              <a:chOff x="6555585" y="2860032"/>
              <a:chExt cx="295552" cy="678045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5400000">
                <a:off x="6555585" y="2860032"/>
                <a:ext cx="295552" cy="67804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713398" y="1900095"/>
              <a:ext cx="1805413" cy="809085"/>
              <a:chOff x="4713398" y="1900095"/>
              <a:chExt cx="1805413" cy="809085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4713398" y="1900095"/>
                <a:ext cx="1805413" cy="80908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4713398" y="2794512"/>
              <a:ext cx="1805413" cy="809085"/>
              <a:chOff x="4713398" y="2794512"/>
              <a:chExt cx="1805413" cy="809085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4713398" y="2794512"/>
                <a:ext cx="1805413" cy="80908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3352462" y="4222741"/>
              <a:ext cx="270451" cy="1310054"/>
              <a:chOff x="3352462" y="4222741"/>
              <a:chExt cx="270451" cy="131005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5400000">
                <a:off x="3352462" y="4222741"/>
                <a:ext cx="270451" cy="131005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358016" y="4493193"/>
              <a:ext cx="270451" cy="1310054"/>
              <a:chOff x="3358016" y="4493193"/>
              <a:chExt cx="270451" cy="1310054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5400000">
                <a:off x="3358016" y="4493193"/>
                <a:ext cx="270451" cy="131005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3336907" y="4750401"/>
              <a:ext cx="280711" cy="1359752"/>
              <a:chOff x="3336907" y="4750401"/>
              <a:chExt cx="280711" cy="1359752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5400000">
                <a:off x="3336907" y="4750401"/>
                <a:ext cx="280711" cy="1359752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93950" y="2909621"/>
              <a:ext cx="2180543" cy="722067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22455" y="2032940"/>
              <a:ext cx="2388057" cy="686714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940898" y="4672960"/>
              <a:ext cx="2389239" cy="993424"/>
              <a:chOff x="940898" y="4672960"/>
              <a:chExt cx="2389239" cy="993424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940898" y="4672960"/>
                <a:ext cx="2389239" cy="99342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6694620" y="4141321"/>
              <a:ext cx="295552" cy="2079263"/>
              <a:chOff x="6694620" y="4141321"/>
              <a:chExt cx="295552" cy="2079263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5400000">
                <a:off x="6694620" y="4141321"/>
                <a:ext cx="295552" cy="2079263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0663992" y="4094963"/>
              <a:ext cx="295552" cy="2169398"/>
              <a:chOff x="10663992" y="4094963"/>
              <a:chExt cx="295552" cy="2169398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5400000">
                <a:off x="10663992" y="4094963"/>
                <a:ext cx="295552" cy="2169398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4197652" y="4095045"/>
              <a:ext cx="295552" cy="2173659"/>
              <a:chOff x="14197652" y="4095045"/>
              <a:chExt cx="295552" cy="2173659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5400000">
                <a:off x="14197652" y="4095045"/>
                <a:ext cx="295552" cy="2173659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244860" y="3729943"/>
              <a:ext cx="295552" cy="2158588"/>
              <a:chOff x="14244860" y="3729943"/>
              <a:chExt cx="295552" cy="2158588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3960000">
                <a:off x="14244860" y="3729943"/>
                <a:ext cx="295552" cy="2158588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4244407" y="4467656"/>
              <a:ext cx="295552" cy="2126481"/>
              <a:chOff x="14244407" y="4467656"/>
              <a:chExt cx="295552" cy="2126481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6660000">
                <a:off x="14244407" y="4467656"/>
                <a:ext cx="295552" cy="2126481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76803" y="4652968"/>
              <a:ext cx="2367457" cy="1134638"/>
            </a:xfrm>
            <a:prstGeom prst="rect">
              <a:avLst/>
            </a:prstGeom>
          </p:spPr>
        </p:pic>
        <p:grpSp>
          <p:nvGrpSpPr>
            <p:cNvPr id="1034" name="그룹 1034"/>
            <p:cNvGrpSpPr/>
            <p:nvPr/>
          </p:nvGrpSpPr>
          <p:grpSpPr>
            <a:xfrm>
              <a:off x="11993800" y="4765129"/>
              <a:ext cx="1805413" cy="809085"/>
              <a:chOff x="11993800" y="4765129"/>
              <a:chExt cx="1805413" cy="809085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1993800" y="4765129"/>
                <a:ext cx="1805413" cy="809085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855257" y="4871058"/>
              <a:ext cx="2116676" cy="685638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4236784" y="4765129"/>
              <a:ext cx="1805413" cy="809085"/>
              <a:chOff x="4236784" y="4765129"/>
              <a:chExt cx="1805413" cy="809085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4236784" y="4765129"/>
                <a:ext cx="1805413" cy="809085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5171953" y="5575103"/>
              <a:ext cx="270451" cy="1690642"/>
              <a:chOff x="5171953" y="5575103"/>
              <a:chExt cx="270451" cy="1690642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 rot="10800000">
                <a:off x="5171953" y="5575103"/>
                <a:ext cx="270451" cy="1690642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4884766" y="5543800"/>
              <a:ext cx="280711" cy="1736692"/>
              <a:chOff x="4884766" y="5543800"/>
              <a:chExt cx="280711" cy="1736692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 rot="10800000">
                <a:off x="4884766" y="5543800"/>
                <a:ext cx="280711" cy="1736692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6208005" y="7041638"/>
              <a:ext cx="270451" cy="1072964"/>
              <a:chOff x="6208005" y="7041638"/>
              <a:chExt cx="270451" cy="1072964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 rot="3360000">
                <a:off x="6208005" y="7041638"/>
                <a:ext cx="270451" cy="1072964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6161848" y="7461164"/>
              <a:ext cx="280711" cy="1189888"/>
              <a:chOff x="6161848" y="7461164"/>
              <a:chExt cx="280711" cy="1189888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 rot="6900000">
                <a:off x="6161848" y="7461164"/>
                <a:ext cx="280711" cy="1189888"/>
              </a:xfrm>
              <a:prstGeom prst="rect">
                <a:avLst/>
              </a:prstGeom>
            </p:spPr>
          </p:pic>
        </p:grpSp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49335" y="4874592"/>
              <a:ext cx="2350686" cy="684029"/>
            </a:xfrm>
            <a:prstGeom prst="rect">
              <a:avLst/>
            </a:prstGeom>
          </p:spPr>
        </p:pic>
        <p:grpSp>
          <p:nvGrpSpPr>
            <p:cNvPr id="1040" name="그룹 1040"/>
            <p:cNvGrpSpPr/>
            <p:nvPr/>
          </p:nvGrpSpPr>
          <p:grpSpPr>
            <a:xfrm>
              <a:off x="4226173" y="7394645"/>
              <a:ext cx="1805413" cy="809085"/>
              <a:chOff x="4226173" y="7394645"/>
              <a:chExt cx="1805413" cy="809085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4226173" y="7394645"/>
                <a:ext cx="1805413" cy="80908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8936450" y="6447867"/>
              <a:ext cx="270451" cy="1406024"/>
              <a:chOff x="8936450" y="6447867"/>
              <a:chExt cx="270451" cy="1406024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 rot="5400000">
                <a:off x="8936450" y="6447867"/>
                <a:ext cx="270451" cy="1406024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8885956" y="7908614"/>
              <a:ext cx="280711" cy="1521747"/>
              <a:chOff x="8885956" y="7908614"/>
              <a:chExt cx="280711" cy="1521747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 rot="5400000">
                <a:off x="8885956" y="7908614"/>
                <a:ext cx="280711" cy="1521747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1890493" y="6447867"/>
              <a:ext cx="270451" cy="1406024"/>
              <a:chOff x="11890493" y="6447867"/>
              <a:chExt cx="270451" cy="1406024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 rot="5400000">
                <a:off x="11890493" y="6447867"/>
                <a:ext cx="270451" cy="140602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1827490" y="7903902"/>
              <a:ext cx="282843" cy="1533303"/>
              <a:chOff x="11827490" y="7903902"/>
              <a:chExt cx="282843" cy="1533303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 rot="5400000">
                <a:off x="11827490" y="7903902"/>
                <a:ext cx="282843" cy="1533303"/>
              </a:xfrm>
              <a:prstGeom prst="rect">
                <a:avLst/>
              </a:prstGeom>
            </p:spPr>
          </p:pic>
        </p:grpSp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31643" y="7407484"/>
              <a:ext cx="2071410" cy="891695"/>
            </a:xfrm>
            <a:prstGeom prst="rect">
              <a:avLst/>
            </a:prstGeom>
          </p:spPr>
        </p:pic>
        <p:grpSp>
          <p:nvGrpSpPr>
            <p:cNvPr id="1045" name="그룹 1045"/>
            <p:cNvGrpSpPr/>
            <p:nvPr/>
          </p:nvGrpSpPr>
          <p:grpSpPr>
            <a:xfrm>
              <a:off x="6875331" y="6746337"/>
              <a:ext cx="1805413" cy="809085"/>
              <a:chOff x="6875331" y="6746337"/>
              <a:chExt cx="1805413" cy="809085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6875331" y="6746337"/>
                <a:ext cx="1805413" cy="809085"/>
              </a:xfrm>
              <a:prstGeom prst="rect">
                <a:avLst/>
              </a:prstGeom>
            </p:spPr>
          </p:pic>
        </p:grpSp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617712" y="6868783"/>
              <a:ext cx="2214457" cy="676476"/>
            </a:xfrm>
            <a:prstGeom prst="rect">
              <a:avLst/>
            </a:prstGeom>
          </p:spPr>
        </p:pic>
        <p:grpSp>
          <p:nvGrpSpPr>
            <p:cNvPr id="1046" name="그룹 1046"/>
            <p:cNvGrpSpPr/>
            <p:nvPr/>
          </p:nvGrpSpPr>
          <p:grpSpPr>
            <a:xfrm>
              <a:off x="6885360" y="8264945"/>
              <a:ext cx="1805413" cy="809085"/>
              <a:chOff x="6885360" y="8264945"/>
              <a:chExt cx="1805413" cy="809085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6885360" y="8264945"/>
                <a:ext cx="1805413" cy="809085"/>
              </a:xfrm>
              <a:prstGeom prst="rect">
                <a:avLst/>
              </a:prstGeom>
            </p:spPr>
          </p:pic>
        </p:grpSp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99531" y="8371293"/>
              <a:ext cx="2370562" cy="688324"/>
            </a:xfrm>
            <a:prstGeom prst="rect">
              <a:avLst/>
            </a:prstGeom>
          </p:spPr>
        </p:pic>
        <p:grpSp>
          <p:nvGrpSpPr>
            <p:cNvPr id="1047" name="그룹 1047"/>
            <p:cNvGrpSpPr/>
            <p:nvPr/>
          </p:nvGrpSpPr>
          <p:grpSpPr>
            <a:xfrm>
              <a:off x="9875622" y="6746337"/>
              <a:ext cx="1805413" cy="809085"/>
              <a:chOff x="9875622" y="6746337"/>
              <a:chExt cx="1805413" cy="809085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9875622" y="6746337"/>
                <a:ext cx="1805413" cy="809085"/>
              </a:xfrm>
              <a:prstGeom prst="rect">
                <a:avLst/>
              </a:prstGeom>
            </p:spPr>
          </p:pic>
        </p:grpSp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774760" y="6861583"/>
              <a:ext cx="2116114" cy="685819"/>
            </a:xfrm>
            <a:prstGeom prst="rect">
              <a:avLst/>
            </a:prstGeom>
          </p:spPr>
        </p:pic>
        <p:grpSp>
          <p:nvGrpSpPr>
            <p:cNvPr id="1048" name="그룹 1048"/>
            <p:cNvGrpSpPr/>
            <p:nvPr/>
          </p:nvGrpSpPr>
          <p:grpSpPr>
            <a:xfrm>
              <a:off x="9878404" y="8264945"/>
              <a:ext cx="1805413" cy="809085"/>
              <a:chOff x="9878404" y="8264945"/>
              <a:chExt cx="1805413" cy="809085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9878404" y="8264945"/>
                <a:ext cx="1805413" cy="809085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9148133" y="3784773"/>
              <a:ext cx="295552" cy="1498954"/>
              <a:chOff x="9148133" y="3784773"/>
              <a:chExt cx="295552" cy="1498954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 rot="3300000">
                <a:off x="9148133" y="3784773"/>
                <a:ext cx="295552" cy="1498954"/>
              </a:xfrm>
              <a:prstGeom prst="rect">
                <a:avLst/>
              </a:prstGeom>
            </p:spPr>
          </p:pic>
        </p:grpSp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815156" y="8395024"/>
              <a:ext cx="1992952" cy="641476"/>
            </a:xfrm>
            <a:prstGeom prst="rect">
              <a:avLst/>
            </a:prstGeom>
          </p:spPr>
        </p:pic>
        <p:grpSp>
          <p:nvGrpSpPr>
            <p:cNvPr id="1050" name="그룹 1050"/>
            <p:cNvGrpSpPr/>
            <p:nvPr/>
          </p:nvGrpSpPr>
          <p:grpSpPr>
            <a:xfrm>
              <a:off x="7989732" y="4765129"/>
              <a:ext cx="1805413" cy="809085"/>
              <a:chOff x="7989732" y="4765129"/>
              <a:chExt cx="1805413" cy="809085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7989732" y="4765129"/>
                <a:ext cx="1805413" cy="809085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1824730" y="3235790"/>
              <a:ext cx="295552" cy="993247"/>
              <a:chOff x="11824730" y="3235790"/>
              <a:chExt cx="295552" cy="993247"/>
            </a:xfrm>
          </p:grpSpPr>
          <p:pic>
            <p:nvPicPr>
              <p:cNvPr id="174" name="Object 173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 rot="5400000">
                <a:off x="11824730" y="3235790"/>
                <a:ext cx="295552" cy="993247"/>
              </a:xfrm>
              <a:prstGeom prst="rect">
                <a:avLst/>
              </a:prstGeom>
            </p:spPr>
          </p:pic>
        </p:grpSp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726474" y="4887576"/>
              <a:ext cx="2237019" cy="673790"/>
            </a:xfrm>
            <a:prstGeom prst="rect">
              <a:avLst/>
            </a:prstGeom>
          </p:spPr>
        </p:pic>
        <p:grpSp>
          <p:nvGrpSpPr>
            <p:cNvPr id="1052" name="그룹 1052"/>
            <p:cNvGrpSpPr/>
            <p:nvPr/>
          </p:nvGrpSpPr>
          <p:grpSpPr>
            <a:xfrm>
              <a:off x="10058183" y="3316677"/>
              <a:ext cx="1805413" cy="809085"/>
              <a:chOff x="10058183" y="3316677"/>
              <a:chExt cx="1805413" cy="809085"/>
            </a:xfrm>
          </p:grpSpPr>
          <p:pic>
            <p:nvPicPr>
              <p:cNvPr id="178" name="Object 177"/>
              <p:cNvPicPr>
                <a:picLocks noChangeAspect="1"/>
              </p:cNvPicPr>
              <p:nvPr/>
            </p:nvPicPr>
            <p:blipFill>
              <a:blip r:embed="rId76" cstate="print"/>
              <a:stretch>
                <a:fillRect/>
              </a:stretch>
            </p:blipFill>
            <p:spPr>
              <a:xfrm>
                <a:off x="10058183" y="3316677"/>
                <a:ext cx="1805413" cy="809085"/>
              </a:xfrm>
              <a:prstGeom prst="rect">
                <a:avLst/>
              </a:prstGeom>
            </p:spPr>
          </p:pic>
        </p:grpSp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9799488" y="3431858"/>
              <a:ext cx="2214190" cy="691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7633" y="512634"/>
            <a:ext cx="12336353" cy="9260446"/>
            <a:chOff x="3777633" y="512634"/>
            <a:chExt cx="12336353" cy="9260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7633" y="512634"/>
              <a:ext cx="12336353" cy="9260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267" y="399555"/>
            <a:ext cx="1512696" cy="960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876" y="258364"/>
            <a:ext cx="4432381" cy="2200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04608"/>
            <a:ext cx="17219048" cy="9154122"/>
            <a:chOff x="533333" y="604608"/>
            <a:chExt cx="17219048" cy="9154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04608"/>
              <a:ext cx="17219048" cy="9154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7978" y="7062745"/>
            <a:ext cx="10849895" cy="878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2512" y="5655935"/>
            <a:ext cx="12542867" cy="1678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2832" y="-197776"/>
            <a:ext cx="12424714" cy="90483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35695" y="8268"/>
            <a:ext cx="10591829" cy="100041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76918" y="-1342314"/>
            <a:ext cx="33791748" cy="140507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953" y="475431"/>
            <a:ext cx="1528467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305" y="538364"/>
            <a:ext cx="4778667" cy="19855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76918" y="-196465"/>
            <a:ext cx="33791748" cy="87816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693471" y="5486368"/>
            <a:ext cx="33457962" cy="52634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953" y="475431"/>
            <a:ext cx="1528467" cy="63804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9305" y="538364"/>
            <a:ext cx="4778667" cy="1985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76076" y="3339392"/>
            <a:ext cx="5600172" cy="4503718"/>
            <a:chOff x="2876076" y="3339392"/>
            <a:chExt cx="5600172" cy="45037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6076" y="3339392"/>
              <a:ext cx="5600172" cy="45037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37578" y="2993460"/>
            <a:ext cx="6171429" cy="5654991"/>
            <a:chOff x="9637578" y="2993460"/>
            <a:chExt cx="6171429" cy="56549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7578" y="2993460"/>
              <a:ext cx="6171429" cy="56549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92594" y="936323"/>
            <a:ext cx="9635163" cy="647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56853" y="1184533"/>
            <a:ext cx="19288981" cy="3047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4242" y="9235710"/>
            <a:ext cx="12904610" cy="67638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53017" y="-1197698"/>
            <a:ext cx="33791748" cy="138604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953" y="475431"/>
            <a:ext cx="1528467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305" y="538364"/>
            <a:ext cx="4778667" cy="19855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595648" y="1494599"/>
            <a:ext cx="33457962" cy="36482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95648" y="3040340"/>
            <a:ext cx="33457962" cy="73527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953" y="475431"/>
            <a:ext cx="1528467" cy="63804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9305" y="538364"/>
            <a:ext cx="4778667" cy="198552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53017" y="-875686"/>
            <a:ext cx="33791748" cy="129153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953" y="475431"/>
            <a:ext cx="1528467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305" y="538364"/>
            <a:ext cx="4778667" cy="198552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04608"/>
            <a:ext cx="17219048" cy="9154122"/>
            <a:chOff x="533333" y="604608"/>
            <a:chExt cx="17219048" cy="9154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04608"/>
              <a:ext cx="17219048" cy="9154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3054" y="7117622"/>
            <a:ext cx="10536610" cy="815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6521" y="5750926"/>
            <a:ext cx="11970248" cy="1574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8308" y="-197776"/>
            <a:ext cx="12366981" cy="90483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35695" y="8268"/>
            <a:ext cx="10591829" cy="100041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506" y="2069456"/>
            <a:ext cx="15808703" cy="7664059"/>
            <a:chOff x="1238506" y="2069456"/>
            <a:chExt cx="15808703" cy="76640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506" y="2069456"/>
              <a:ext cx="15808703" cy="76640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553" y="475431"/>
            <a:ext cx="1989077" cy="638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591" y="553602"/>
            <a:ext cx="6369514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04608"/>
            <a:ext cx="17219048" cy="9154122"/>
            <a:chOff x="533333" y="604608"/>
            <a:chExt cx="17219048" cy="9154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04608"/>
              <a:ext cx="17219048" cy="9154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1283" y="7117622"/>
            <a:ext cx="10666095" cy="815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3988" y="5750926"/>
            <a:ext cx="12215962" cy="1574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0936" y="-197776"/>
            <a:ext cx="12383848" cy="90483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35695" y="8268"/>
            <a:ext cx="10591829" cy="100041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33822" y="-1663336"/>
            <a:ext cx="33409841" cy="14891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991" y="475431"/>
            <a:ext cx="1792544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591" y="553602"/>
            <a:ext cx="5641895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33822" y="-1644882"/>
            <a:ext cx="33409841" cy="14894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991" y="475431"/>
            <a:ext cx="1792544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591" y="553602"/>
            <a:ext cx="5641895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33822" y="-962338"/>
            <a:ext cx="33409841" cy="120877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991" y="475431"/>
            <a:ext cx="1792544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591" y="553602"/>
            <a:ext cx="5641895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33822" y="-1644882"/>
            <a:ext cx="33409841" cy="14894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991" y="475431"/>
            <a:ext cx="1792544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591" y="553602"/>
            <a:ext cx="5641895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60086" y="3355710"/>
            <a:ext cx="5138566" cy="5335258"/>
            <a:chOff x="11360086" y="3355710"/>
            <a:chExt cx="5138566" cy="5335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0086" y="3355710"/>
              <a:ext cx="5138566" cy="53352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1742" y="2760726"/>
            <a:ext cx="9426619" cy="6525225"/>
            <a:chOff x="1321742" y="2760726"/>
            <a:chExt cx="9426619" cy="6525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742" y="2760726"/>
              <a:ext cx="9426619" cy="652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0548" y="4939588"/>
            <a:ext cx="9006617" cy="1637527"/>
            <a:chOff x="1560548" y="4939588"/>
            <a:chExt cx="9006617" cy="16375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548" y="4939588"/>
              <a:ext cx="9006617" cy="16375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63866" y="5276190"/>
            <a:ext cx="4351839" cy="554371"/>
            <a:chOff x="11663866" y="5276190"/>
            <a:chExt cx="4351839" cy="5543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3866" y="5276190"/>
              <a:ext cx="4351839" cy="5543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2594" y="936323"/>
            <a:ext cx="9635163" cy="647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56853" y="1184533"/>
            <a:ext cx="19288981" cy="30476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4956" y="9235710"/>
            <a:ext cx="10383181" cy="67638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33822" y="-1649043"/>
            <a:ext cx="33409841" cy="148345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991" y="475431"/>
            <a:ext cx="1792544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591" y="553602"/>
            <a:ext cx="5641895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33822" y="-1663930"/>
            <a:ext cx="33409841" cy="14894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991" y="475431"/>
            <a:ext cx="1792544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591" y="553602"/>
            <a:ext cx="5641895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33822" y="-1663930"/>
            <a:ext cx="33409841" cy="14894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991" y="475431"/>
            <a:ext cx="1792544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591" y="553602"/>
            <a:ext cx="5641895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33822" y="-1672119"/>
            <a:ext cx="33409841" cy="149268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991" y="475431"/>
            <a:ext cx="1792544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591" y="553602"/>
            <a:ext cx="5641895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33822" y="-1663930"/>
            <a:ext cx="33409841" cy="14894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991" y="475431"/>
            <a:ext cx="1792544" cy="638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591" y="553602"/>
            <a:ext cx="5641895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04608"/>
            <a:ext cx="17219048" cy="9154122"/>
            <a:chOff x="533333" y="604608"/>
            <a:chExt cx="17219048" cy="9154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04608"/>
              <a:ext cx="17219048" cy="9154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4607" y="7117622"/>
            <a:ext cx="10325362" cy="815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8931" y="5750926"/>
            <a:ext cx="12682971" cy="1574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4260" y="-197776"/>
            <a:ext cx="12636924" cy="90483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35695" y="8268"/>
            <a:ext cx="10591829" cy="100041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008" y="6738118"/>
            <a:ext cx="5519922" cy="130935"/>
            <a:chOff x="658008" y="6738118"/>
            <a:chExt cx="551992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08" y="6738118"/>
              <a:ext cx="551992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8008" y="3923449"/>
            <a:ext cx="5519922" cy="130935"/>
            <a:chOff x="658008" y="3923449"/>
            <a:chExt cx="5519922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008" y="3923449"/>
              <a:ext cx="5519922" cy="130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47115" y="2954851"/>
            <a:ext cx="12096133" cy="5747334"/>
            <a:chOff x="5747115" y="2954851"/>
            <a:chExt cx="12096133" cy="57473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7115" y="2954851"/>
              <a:ext cx="12096133" cy="57473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89628" y="2560125"/>
            <a:ext cx="7733919" cy="3100075"/>
            <a:chOff x="10289628" y="2560125"/>
            <a:chExt cx="7733919" cy="31000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9628" y="2560125"/>
              <a:ext cx="7733919" cy="31000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63879" y="8285261"/>
            <a:ext cx="726667" cy="418739"/>
            <a:chOff x="10563879" y="8285261"/>
            <a:chExt cx="726667" cy="4187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3879" y="8285261"/>
              <a:ext cx="726667" cy="4187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32485" y="7898672"/>
            <a:ext cx="542175" cy="542175"/>
            <a:chOff x="10232485" y="7898672"/>
            <a:chExt cx="542175" cy="542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2485" y="7898672"/>
              <a:ext cx="542175" cy="5421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19940" y="2290437"/>
            <a:ext cx="539377" cy="539377"/>
            <a:chOff x="10019940" y="2290437"/>
            <a:chExt cx="539377" cy="5393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9940" y="2290437"/>
              <a:ext cx="539377" cy="5393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8648" y="2894944"/>
            <a:ext cx="1519752" cy="1418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8438" y="4145231"/>
            <a:ext cx="4424429" cy="18503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8648" y="5709614"/>
            <a:ext cx="1519752" cy="14188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7486" y="6940853"/>
            <a:ext cx="3880238" cy="18498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457" y="1793521"/>
            <a:ext cx="1158010" cy="8380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9209" y="4175576"/>
            <a:ext cx="569905" cy="9603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8389" y="7002304"/>
            <a:ext cx="569905" cy="13359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008" y="6738118"/>
            <a:ext cx="5693790" cy="130935"/>
            <a:chOff x="658008" y="6738118"/>
            <a:chExt cx="5693790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08" y="6738118"/>
              <a:ext cx="5693790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09580" y="6519199"/>
            <a:ext cx="11186642" cy="3067047"/>
            <a:chOff x="6509580" y="6519199"/>
            <a:chExt cx="11186642" cy="30670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580" y="6519199"/>
              <a:ext cx="11186642" cy="30670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3696" y="5937801"/>
            <a:ext cx="12415019" cy="952372"/>
            <a:chOff x="5623696" y="5937801"/>
            <a:chExt cx="12415019" cy="952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3696" y="5937801"/>
              <a:ext cx="12415019" cy="9523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8008" y="3923449"/>
            <a:ext cx="6124002" cy="130935"/>
            <a:chOff x="658008" y="3923449"/>
            <a:chExt cx="6124002" cy="1309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008" y="3923449"/>
              <a:ext cx="6124002" cy="1309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38625" y="3472486"/>
            <a:ext cx="2686631" cy="901925"/>
            <a:chOff x="5638625" y="3472486"/>
            <a:chExt cx="2686631" cy="9019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8625" y="3472486"/>
              <a:ext cx="2686631" cy="9019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648" y="2894944"/>
            <a:ext cx="1519752" cy="1418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8438" y="4145231"/>
            <a:ext cx="4672790" cy="22312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8648" y="5709614"/>
            <a:ext cx="1519752" cy="1418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7486" y="6959900"/>
            <a:ext cx="3924486" cy="22306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1981" y="1841140"/>
            <a:ext cx="2555762" cy="16538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9209" y="4175576"/>
            <a:ext cx="569905" cy="17115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8389" y="7021351"/>
            <a:ext cx="569905" cy="9603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25406" y="3684757"/>
            <a:ext cx="10611598" cy="2173665"/>
            <a:chOff x="6925406" y="3684757"/>
            <a:chExt cx="10611598" cy="21736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25406" y="3684757"/>
              <a:ext cx="10611598" cy="21736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01597" y="3922250"/>
            <a:ext cx="2226975" cy="1708044"/>
            <a:chOff x="6801597" y="3922250"/>
            <a:chExt cx="2226975" cy="1708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1597" y="3922250"/>
              <a:ext cx="2226975" cy="17080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42280" y="5003633"/>
            <a:ext cx="765727" cy="507019"/>
            <a:chOff x="16342280" y="5003633"/>
            <a:chExt cx="765727" cy="5070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42280" y="5003633"/>
              <a:ext cx="765727" cy="5070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32074" y="5528052"/>
            <a:ext cx="2794530" cy="568873"/>
            <a:chOff x="13632074" y="5528052"/>
            <a:chExt cx="2794530" cy="5688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9960000">
              <a:off x="13632074" y="5528052"/>
              <a:ext cx="2794530" cy="5688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02171" y="6056782"/>
            <a:ext cx="3099675" cy="784379"/>
            <a:chOff x="10402171" y="6056782"/>
            <a:chExt cx="3099675" cy="7843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02171" y="6056782"/>
              <a:ext cx="3099675" cy="7843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57677" y="1699287"/>
            <a:ext cx="9856242" cy="1632440"/>
            <a:chOff x="7157677" y="1699287"/>
            <a:chExt cx="9856242" cy="16324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57677" y="1699287"/>
              <a:ext cx="9856242" cy="16324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15344" y="976688"/>
            <a:ext cx="10745380" cy="439251"/>
            <a:chOff x="6715344" y="976688"/>
            <a:chExt cx="10745380" cy="4392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15344" y="976688"/>
              <a:ext cx="10745380" cy="4392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686168" y="967164"/>
            <a:ext cx="435374" cy="461400"/>
            <a:chOff x="16686168" y="967164"/>
            <a:chExt cx="435374" cy="46140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686168" y="967164"/>
              <a:ext cx="435374" cy="4614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356945" y="614783"/>
            <a:ext cx="539377" cy="539377"/>
            <a:chOff x="16356945" y="614783"/>
            <a:chExt cx="539377" cy="5393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356945" y="614783"/>
              <a:ext cx="539377" cy="53937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91610" y="2183719"/>
            <a:ext cx="4421542" cy="890303"/>
            <a:chOff x="9791610" y="2183719"/>
            <a:chExt cx="4421542" cy="89030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91610" y="2183719"/>
              <a:ext cx="4421542" cy="8903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05829" y="1886935"/>
            <a:ext cx="542175" cy="542175"/>
            <a:chOff x="9505829" y="1886935"/>
            <a:chExt cx="542175" cy="54217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05829" y="1886935"/>
              <a:ext cx="542175" cy="54217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509580" y="3630156"/>
            <a:ext cx="544862" cy="544862"/>
            <a:chOff x="6509580" y="3630156"/>
            <a:chExt cx="544862" cy="54486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09580" y="3630156"/>
              <a:ext cx="544862" cy="5448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002597" y="4668129"/>
            <a:ext cx="546032" cy="546032"/>
            <a:chOff x="16002597" y="4668129"/>
            <a:chExt cx="546032" cy="54603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002597" y="4668129"/>
              <a:ext cx="546032" cy="54603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84655" y="4185923"/>
            <a:ext cx="2845481" cy="568873"/>
            <a:chOff x="10484655" y="4185923"/>
            <a:chExt cx="2845481" cy="56887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0484655" y="4185923"/>
              <a:ext cx="2845481" cy="56887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22386" y="2526624"/>
            <a:ext cx="12113711" cy="6756272"/>
            <a:chOff x="5722386" y="2526624"/>
            <a:chExt cx="12113711" cy="6756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2386" y="2526624"/>
              <a:ext cx="12113711" cy="67562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8008" y="6738118"/>
            <a:ext cx="5693790" cy="130935"/>
            <a:chOff x="658008" y="6738118"/>
            <a:chExt cx="5693790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008" y="6738118"/>
              <a:ext cx="5693790" cy="130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008" y="3923449"/>
            <a:ext cx="6124002" cy="130935"/>
            <a:chOff x="658008" y="3923449"/>
            <a:chExt cx="6124002" cy="1309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008" y="3923449"/>
              <a:ext cx="6124002" cy="1309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22386" y="2526624"/>
            <a:ext cx="12113711" cy="6812181"/>
            <a:chOff x="5722386" y="2526624"/>
            <a:chExt cx="12113711" cy="681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2386" y="2526624"/>
              <a:ext cx="12113711" cy="681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48" y="2894944"/>
            <a:ext cx="1519752" cy="1418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0819" y="4145231"/>
            <a:ext cx="4567886" cy="14693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8648" y="5709614"/>
            <a:ext cx="1519752" cy="1418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7486" y="6931329"/>
            <a:ext cx="3765162" cy="14690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457" y="1793521"/>
            <a:ext cx="1158010" cy="8380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1590" y="4175576"/>
            <a:ext cx="569905" cy="9603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8389" y="7002304"/>
            <a:ext cx="569905" cy="1335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19527" y="7041529"/>
            <a:ext cx="539377" cy="539377"/>
            <a:chOff x="5919527" y="7041529"/>
            <a:chExt cx="539377" cy="5393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19527" y="7041529"/>
              <a:ext cx="539377" cy="5393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20314" y="7456801"/>
            <a:ext cx="1468705" cy="613170"/>
            <a:chOff x="6220314" y="7456801"/>
            <a:chExt cx="1468705" cy="6131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20314" y="7456801"/>
              <a:ext cx="1468705" cy="613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89504" y="4392857"/>
            <a:ext cx="4354064" cy="2586475"/>
            <a:chOff x="9189504" y="4392857"/>
            <a:chExt cx="4354064" cy="25864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89504" y="4392857"/>
              <a:ext cx="4354064" cy="25864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81182" y="6641080"/>
            <a:ext cx="2070030" cy="494041"/>
            <a:chOff x="7481182" y="6641080"/>
            <a:chExt cx="2070030" cy="4940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160000">
              <a:off x="7481182" y="6641080"/>
              <a:ext cx="2070030" cy="4940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52381" y="4373810"/>
            <a:ext cx="4408163" cy="2629624"/>
            <a:chOff x="9152381" y="4373810"/>
            <a:chExt cx="4408163" cy="26296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52381" y="4373810"/>
              <a:ext cx="4408163" cy="26296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33813" y="8310204"/>
            <a:ext cx="5558024" cy="521672"/>
            <a:chOff x="6033813" y="8310204"/>
            <a:chExt cx="5558024" cy="52167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3813" y="8310204"/>
              <a:ext cx="5558024" cy="5216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62725" y="8012828"/>
            <a:ext cx="542175" cy="542175"/>
            <a:chOff x="5762725" y="8012828"/>
            <a:chExt cx="542175" cy="5421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62725" y="8012828"/>
              <a:ext cx="542175" cy="54217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1342" y="7357166"/>
            <a:ext cx="8151515" cy="130935"/>
            <a:chOff x="991342" y="7357166"/>
            <a:chExt cx="8151515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342" y="7357166"/>
              <a:ext cx="8151515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342" y="4018687"/>
            <a:ext cx="8296640" cy="130935"/>
            <a:chOff x="991342" y="4018687"/>
            <a:chExt cx="8296640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342" y="4018687"/>
              <a:ext cx="8296640" cy="130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30593" y="510221"/>
            <a:ext cx="6037681" cy="7016933"/>
            <a:chOff x="7830593" y="510221"/>
            <a:chExt cx="6037681" cy="70169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0593" y="510221"/>
              <a:ext cx="6037681" cy="701693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1981" y="2990182"/>
            <a:ext cx="1519752" cy="1418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9867" y="4240469"/>
            <a:ext cx="6133505" cy="33741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1981" y="6328661"/>
            <a:ext cx="1519752" cy="1418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8171" y="7571690"/>
            <a:ext cx="3863305" cy="18643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1981" y="1841140"/>
            <a:ext cx="1695352" cy="20348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2534" y="4290667"/>
            <a:ext cx="569905" cy="17115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6638" y="7605890"/>
            <a:ext cx="569905" cy="9603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20862" y="1850778"/>
            <a:ext cx="3831395" cy="1160106"/>
            <a:chOff x="9020862" y="1850778"/>
            <a:chExt cx="3831395" cy="11601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0862" y="1850778"/>
              <a:ext cx="3831395" cy="1160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92312" y="5418506"/>
            <a:ext cx="2029910" cy="843583"/>
            <a:chOff x="9892312" y="5418506"/>
            <a:chExt cx="2029910" cy="8435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2312" y="5418506"/>
              <a:ext cx="2029910" cy="843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92971" y="4007964"/>
            <a:ext cx="1650442" cy="433560"/>
            <a:chOff x="11092971" y="4007964"/>
            <a:chExt cx="1650442" cy="4335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2971" y="4007964"/>
              <a:ext cx="1650442" cy="4335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4009163"/>
            <a:ext cx="915054" cy="443011"/>
            <a:chOff x="9142857" y="4009163"/>
            <a:chExt cx="915054" cy="4430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4009163"/>
              <a:ext cx="915054" cy="4430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51927" y="4448329"/>
            <a:ext cx="4820112" cy="5335140"/>
            <a:chOff x="12751927" y="4448329"/>
            <a:chExt cx="4820112" cy="53351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51927" y="4448329"/>
              <a:ext cx="4820112" cy="53351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52834" y="4452753"/>
            <a:ext cx="4746643" cy="5420512"/>
            <a:chOff x="12752834" y="4452753"/>
            <a:chExt cx="4746643" cy="54205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52834" y="4452753"/>
              <a:ext cx="4746643" cy="54205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94558" y="5612460"/>
            <a:ext cx="823005" cy="389091"/>
            <a:chOff x="11894558" y="5612460"/>
            <a:chExt cx="823005" cy="3890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94558" y="5612460"/>
              <a:ext cx="823005" cy="3890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26543" y="7028674"/>
            <a:ext cx="2706452" cy="2625911"/>
            <a:chOff x="8126543" y="7028674"/>
            <a:chExt cx="2706452" cy="26259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26543" y="7028674"/>
              <a:ext cx="2706452" cy="26259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05614" y="6988764"/>
            <a:ext cx="2743819" cy="2699935"/>
            <a:chOff x="8105614" y="6988764"/>
            <a:chExt cx="2743819" cy="26999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05614" y="6988764"/>
              <a:ext cx="2743819" cy="26999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93135" y="5486860"/>
            <a:ext cx="2478458" cy="389091"/>
            <a:chOff x="8193135" y="5486860"/>
            <a:chExt cx="2478458" cy="38909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8193135" y="5486860"/>
              <a:ext cx="2478458" cy="3890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41954" y="1486935"/>
            <a:ext cx="546028" cy="546028"/>
            <a:chOff x="8741954" y="1486935"/>
            <a:chExt cx="546028" cy="54602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41954" y="1486935"/>
              <a:ext cx="546028" cy="5460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805175" y="3681005"/>
            <a:ext cx="542031" cy="542031"/>
            <a:chOff x="8805175" y="3681005"/>
            <a:chExt cx="542031" cy="54203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05175" y="3681005"/>
              <a:ext cx="542031" cy="5420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49843" y="3689568"/>
            <a:ext cx="544862" cy="544862"/>
            <a:chOff x="10749843" y="3689568"/>
            <a:chExt cx="544862" cy="54486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49843" y="3689568"/>
              <a:ext cx="544862" cy="54486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86256" y="5123810"/>
            <a:ext cx="546032" cy="546032"/>
            <a:chOff x="9586256" y="5123810"/>
            <a:chExt cx="546032" cy="54603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86256" y="5123810"/>
              <a:ext cx="546032" cy="54603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2594" y="936323"/>
            <a:ext cx="9635163" cy="647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56853" y="1184533"/>
            <a:ext cx="19288981" cy="30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51078" y="3697595"/>
            <a:ext cx="4669447" cy="4669447"/>
            <a:chOff x="2651078" y="3697595"/>
            <a:chExt cx="4669447" cy="46694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078" y="3697595"/>
              <a:ext cx="4669447" cy="46694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78441" y="3667965"/>
            <a:ext cx="4728832" cy="4728707"/>
            <a:chOff x="6778441" y="3667965"/>
            <a:chExt cx="4728832" cy="47287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8441" y="3667965"/>
              <a:ext cx="4728832" cy="47287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65189" y="3697595"/>
            <a:ext cx="4669447" cy="4669447"/>
            <a:chOff x="10965189" y="3697595"/>
            <a:chExt cx="4669447" cy="46694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5189" y="3697595"/>
              <a:ext cx="4669447" cy="46694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7002" y="4841413"/>
            <a:ext cx="5947571" cy="1813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20892" y="6071974"/>
            <a:ext cx="3834774" cy="1632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61589" y="4841413"/>
            <a:ext cx="5985667" cy="18138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00280" y="6129117"/>
            <a:ext cx="4312860" cy="11891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9430" y="4841413"/>
            <a:ext cx="5909476" cy="18138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02196" y="6103532"/>
            <a:ext cx="3927574" cy="1210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532" y="7214309"/>
            <a:ext cx="8151515" cy="130935"/>
            <a:chOff x="867532" y="7214309"/>
            <a:chExt cx="8151515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532" y="7214309"/>
              <a:ext cx="8151515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7532" y="3590116"/>
            <a:ext cx="8296640" cy="130935"/>
            <a:chOff x="867532" y="3590116"/>
            <a:chExt cx="8296640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532" y="3590116"/>
              <a:ext cx="8296640" cy="130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72562" y="2057143"/>
            <a:ext cx="5108456" cy="6434462"/>
            <a:chOff x="7072562" y="2057143"/>
            <a:chExt cx="5108456" cy="64344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2562" y="2057143"/>
              <a:ext cx="5108456" cy="64344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6578" y="2057143"/>
            <a:ext cx="5072490" cy="6434462"/>
            <a:chOff x="12586578" y="2057143"/>
            <a:chExt cx="5072490" cy="64344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86578" y="2057143"/>
              <a:ext cx="5072490" cy="64344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69841" y="3116653"/>
            <a:ext cx="3168707" cy="536958"/>
            <a:chOff x="7869841" y="3116653"/>
            <a:chExt cx="3168707" cy="5369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9841" y="3116653"/>
              <a:ext cx="3168707" cy="5369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44050" y="4665434"/>
            <a:ext cx="5820291" cy="1923609"/>
            <a:chOff x="6544050" y="4665434"/>
            <a:chExt cx="5820291" cy="1923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4050" y="4665434"/>
              <a:ext cx="5820291" cy="19236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44050" y="4653518"/>
            <a:ext cx="5820291" cy="1946863"/>
            <a:chOff x="6544050" y="4653518"/>
            <a:chExt cx="5820291" cy="19468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44050" y="4653518"/>
              <a:ext cx="5820291" cy="19468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25020" y="3927159"/>
            <a:ext cx="1005313" cy="389091"/>
            <a:chOff x="8925020" y="3927159"/>
            <a:chExt cx="1005313" cy="3890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925020" y="3927159"/>
              <a:ext cx="1005313" cy="389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01587" y="2799949"/>
            <a:ext cx="539377" cy="539377"/>
            <a:chOff x="7501587" y="2799949"/>
            <a:chExt cx="539377" cy="5393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1587" y="2799949"/>
              <a:ext cx="539377" cy="5393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75964" y="2950567"/>
            <a:ext cx="1124717" cy="952020"/>
            <a:chOff x="14575964" y="2950567"/>
            <a:chExt cx="1124717" cy="9520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75964" y="2950567"/>
              <a:ext cx="1124717" cy="95202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8172" y="2561611"/>
            <a:ext cx="1519752" cy="14188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6057" y="3821421"/>
            <a:ext cx="4573238" cy="33741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8172" y="6185804"/>
            <a:ext cx="1519752" cy="14188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495" y="7400262"/>
            <a:ext cx="5501819" cy="224526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2457" y="1793521"/>
            <a:ext cx="1672010" cy="8380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8724" y="3862095"/>
            <a:ext cx="569905" cy="24627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2829" y="7463033"/>
            <a:ext cx="569905" cy="13359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226224" y="6550948"/>
            <a:ext cx="3863946" cy="718690"/>
            <a:chOff x="13226224" y="6550948"/>
            <a:chExt cx="3863946" cy="7186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26224" y="6550948"/>
              <a:ext cx="3863946" cy="7186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15420" y="3967714"/>
            <a:ext cx="3863946" cy="1864486"/>
            <a:chOff x="13215420" y="3967714"/>
            <a:chExt cx="3863946" cy="18644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15420" y="3967714"/>
              <a:ext cx="3863946" cy="18644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04876" y="2593525"/>
            <a:ext cx="542175" cy="542175"/>
            <a:chOff x="14304876" y="2593525"/>
            <a:chExt cx="542175" cy="54217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304876" y="2593525"/>
              <a:ext cx="542175" cy="5421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50698" y="3628211"/>
            <a:ext cx="544862" cy="544862"/>
            <a:chOff x="12950698" y="3628211"/>
            <a:chExt cx="544862" cy="5448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50698" y="3628211"/>
              <a:ext cx="544862" cy="5448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61451" y="6270222"/>
            <a:ext cx="546032" cy="546032"/>
            <a:chOff x="12961451" y="6270222"/>
            <a:chExt cx="546032" cy="54603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61451" y="6270222"/>
              <a:ext cx="546032" cy="54603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2936" y="8047150"/>
            <a:ext cx="5159350" cy="1698499"/>
            <a:chOff x="7372936" y="8047150"/>
            <a:chExt cx="5159350" cy="16984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2936" y="8047150"/>
              <a:ext cx="5159350" cy="16984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14857" y="7980484"/>
            <a:ext cx="5126175" cy="1831385"/>
            <a:chOff x="7414857" y="7980484"/>
            <a:chExt cx="5126175" cy="1831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4857" y="7980484"/>
              <a:ext cx="5126175" cy="1831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2" y="7252404"/>
            <a:ext cx="8151515" cy="130935"/>
            <a:chOff x="867532" y="7252404"/>
            <a:chExt cx="8151515" cy="1309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2" y="7252404"/>
              <a:ext cx="8151515" cy="1309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4571" y="7004785"/>
            <a:ext cx="2514077" cy="901925"/>
            <a:chOff x="6884571" y="7004785"/>
            <a:chExt cx="2514077" cy="901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4571" y="7004785"/>
              <a:ext cx="2514077" cy="901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7532" y="3590116"/>
            <a:ext cx="8296640" cy="130935"/>
            <a:chOff x="867532" y="3590116"/>
            <a:chExt cx="8296640" cy="1309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532" y="3590116"/>
              <a:ext cx="8296640" cy="1309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84571" y="3269230"/>
            <a:ext cx="2514077" cy="901925"/>
            <a:chOff x="6884571" y="3269230"/>
            <a:chExt cx="2514077" cy="901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4571" y="3269230"/>
              <a:ext cx="2514077" cy="901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172" y="2561611"/>
            <a:ext cx="1519752" cy="1418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4629" y="3821421"/>
            <a:ext cx="5797648" cy="33741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172" y="6223899"/>
            <a:ext cx="1519752" cy="1418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2514" y="7462166"/>
            <a:ext cx="4739314" cy="18503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2457" y="1793521"/>
            <a:ext cx="2029286" cy="8380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296" y="3862095"/>
            <a:ext cx="569905" cy="20871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1876" y="7520176"/>
            <a:ext cx="569905" cy="1335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70366" y="540745"/>
            <a:ext cx="4266667" cy="2000045"/>
            <a:chOff x="10570366" y="540745"/>
            <a:chExt cx="4266667" cy="200004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570366" y="655717"/>
              <a:ext cx="4266656" cy="1834449"/>
              <a:chOff x="10570366" y="655717"/>
              <a:chExt cx="4266656" cy="183444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570366" y="655717"/>
                <a:ext cx="4266656" cy="183444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570366" y="540745"/>
              <a:ext cx="4266656" cy="2000045"/>
              <a:chOff x="10570366" y="540745"/>
              <a:chExt cx="4266656" cy="200004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570366" y="540745"/>
                <a:ext cx="4266656" cy="200004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551985" y="1827650"/>
              <a:ext cx="1142920" cy="525408"/>
              <a:chOff x="11551985" y="1827650"/>
              <a:chExt cx="1142920" cy="52540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551985" y="1827650"/>
                <a:ext cx="1142920" cy="52540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103515" y="2929288"/>
            <a:ext cx="8990834" cy="4501994"/>
            <a:chOff x="8103515" y="2929288"/>
            <a:chExt cx="8990834" cy="450199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136308" y="3094954"/>
              <a:ext cx="8898822" cy="4209510"/>
              <a:chOff x="8136308" y="3094954"/>
              <a:chExt cx="8898822" cy="420951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136308" y="3094954"/>
                <a:ext cx="4209524" cy="3800000"/>
                <a:chOff x="8136308" y="3094954"/>
                <a:chExt cx="4209524" cy="3800000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8136308" y="3094954"/>
                  <a:ext cx="4201821" cy="3792413"/>
                  <a:chOff x="8136308" y="3094954"/>
                  <a:chExt cx="4201821" cy="3792413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8136308" y="3094954"/>
                    <a:ext cx="4201821" cy="379241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8172491" y="4697664"/>
                  <a:ext cx="4165639" cy="942980"/>
                  <a:chOff x="8172491" y="4697664"/>
                  <a:chExt cx="4165639" cy="942980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8172491" y="4697664"/>
                    <a:ext cx="4165639" cy="94298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6" name="그룹 1016"/>
              <p:cNvGrpSpPr/>
              <p:nvPr/>
            </p:nvGrpSpPr>
            <p:grpSpPr>
              <a:xfrm>
                <a:off x="12825606" y="3104464"/>
                <a:ext cx="4209524" cy="4200000"/>
                <a:chOff x="12825606" y="3104464"/>
                <a:chExt cx="4209524" cy="4200000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12825606" y="3104464"/>
                  <a:ext cx="4201821" cy="4190879"/>
                  <a:chOff x="12825606" y="3104464"/>
                  <a:chExt cx="4201821" cy="4190879"/>
                </a:xfrm>
              </p:grpSpPr>
              <p:pic>
                <p:nvPicPr>
                  <p:cNvPr id="50" name="Object 49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2825606" y="3104464"/>
                    <a:ext cx="4201821" cy="419087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12826081" y="5160768"/>
                  <a:ext cx="4200871" cy="1516478"/>
                  <a:chOff x="12826081" y="5160768"/>
                  <a:chExt cx="4200871" cy="1516478"/>
                </a:xfrm>
              </p:grpSpPr>
              <p:pic>
                <p:nvPicPr>
                  <p:cNvPr id="53" name="Object 52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2826081" y="5160768"/>
                    <a:ext cx="4200871" cy="151647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9" name="그룹 1019"/>
            <p:cNvGrpSpPr/>
            <p:nvPr/>
          </p:nvGrpSpPr>
          <p:grpSpPr>
            <a:xfrm>
              <a:off x="8103515" y="2929288"/>
              <a:ext cx="4286232" cy="4501994"/>
              <a:chOff x="8103515" y="2929288"/>
              <a:chExt cx="4286232" cy="450199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103515" y="2929288"/>
                <a:ext cx="4286232" cy="450199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768841" y="2945029"/>
              <a:ext cx="4325508" cy="4486253"/>
              <a:chOff x="12768841" y="2945029"/>
              <a:chExt cx="4325508" cy="448625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768841" y="2945029"/>
                <a:ext cx="4325508" cy="4486253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1045642" y="2372241"/>
            <a:ext cx="711353" cy="456403"/>
            <a:chOff x="11045642" y="2372241"/>
            <a:chExt cx="711353" cy="45640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7320000">
              <a:off x="11045642" y="2372241"/>
              <a:ext cx="711353" cy="45640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528572" y="2375011"/>
            <a:ext cx="732941" cy="456403"/>
            <a:chOff x="12528572" y="2375011"/>
            <a:chExt cx="732941" cy="4564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3000000">
              <a:off x="12528572" y="2375011"/>
              <a:ext cx="732941" cy="45640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747697" y="7994730"/>
            <a:ext cx="4928000" cy="1802892"/>
            <a:chOff x="12747697" y="7994730"/>
            <a:chExt cx="4928000" cy="180289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47697" y="7994730"/>
              <a:ext cx="4928000" cy="180289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254095" y="5737143"/>
            <a:ext cx="3913143" cy="1477166"/>
            <a:chOff x="8254095" y="5737143"/>
            <a:chExt cx="3913143" cy="147716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54095" y="5737143"/>
              <a:ext cx="3913143" cy="147716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595733" y="7364514"/>
            <a:ext cx="773241" cy="456403"/>
            <a:chOff x="9595733" y="7364514"/>
            <a:chExt cx="773241" cy="45640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9595733" y="7364514"/>
              <a:ext cx="773241" cy="45640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124801" y="5978328"/>
            <a:ext cx="4660314" cy="166457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2648610" y="7958901"/>
            <a:ext cx="5126175" cy="1831385"/>
            <a:chOff x="12648610" y="7958901"/>
            <a:chExt cx="5126175" cy="183138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648610" y="7958901"/>
              <a:ext cx="5126175" cy="183138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404171" y="8983414"/>
            <a:ext cx="2103812" cy="654681"/>
            <a:chOff x="8404171" y="8983414"/>
            <a:chExt cx="2103812" cy="65468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404171" y="8983414"/>
              <a:ext cx="2103812" cy="65468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064829" y="8755213"/>
            <a:ext cx="1122249" cy="456403"/>
            <a:chOff x="12064829" y="8755213"/>
            <a:chExt cx="1122249" cy="45640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064829" y="8755213"/>
              <a:ext cx="1122249" cy="45640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319725" y="352381"/>
            <a:ext cx="539377" cy="539377"/>
            <a:chOff x="10319725" y="352381"/>
            <a:chExt cx="539377" cy="53937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19725" y="352381"/>
              <a:ext cx="539377" cy="53937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001293" y="5466055"/>
            <a:ext cx="542175" cy="542175"/>
            <a:chOff x="8001293" y="5466055"/>
            <a:chExt cx="542175" cy="54217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01293" y="5466055"/>
              <a:ext cx="542175" cy="54217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238277" y="7786660"/>
            <a:ext cx="544862" cy="544862"/>
            <a:chOff x="7238277" y="7786660"/>
            <a:chExt cx="544862" cy="54486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38277" y="7786660"/>
              <a:ext cx="544862" cy="54486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080507" y="8667605"/>
            <a:ext cx="546032" cy="546032"/>
            <a:chOff x="8080507" y="8667605"/>
            <a:chExt cx="546032" cy="546032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080507" y="8667605"/>
              <a:ext cx="546032" cy="546032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3246" y="7004785"/>
            <a:ext cx="8151515" cy="130935"/>
            <a:chOff x="1153246" y="7004785"/>
            <a:chExt cx="8151515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246" y="7004785"/>
              <a:ext cx="8151515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3246" y="3666306"/>
            <a:ext cx="8296640" cy="130935"/>
            <a:chOff x="1153246" y="3666306"/>
            <a:chExt cx="8296640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246" y="3666306"/>
              <a:ext cx="8296640" cy="1309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3886" y="2637801"/>
            <a:ext cx="1519752" cy="1418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0762" y="3873802"/>
            <a:ext cx="4811705" cy="22452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3886" y="5976280"/>
            <a:ext cx="1519752" cy="1418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180" y="7195500"/>
            <a:ext cx="3230781" cy="14690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457" y="1793521"/>
            <a:ext cx="1962343" cy="8380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3010" y="3938286"/>
            <a:ext cx="569905" cy="20871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7591" y="7272557"/>
            <a:ext cx="569905" cy="58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43991" y="684468"/>
            <a:ext cx="9524403" cy="5334185"/>
            <a:chOff x="7843991" y="684468"/>
            <a:chExt cx="9524403" cy="53341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43991" y="684468"/>
              <a:ext cx="9510361" cy="5312207"/>
              <a:chOff x="7843991" y="684468"/>
              <a:chExt cx="9510361" cy="53122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43991" y="684468"/>
                <a:ext cx="9510361" cy="53122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730299" y="5161510"/>
              <a:ext cx="7631589" cy="853574"/>
              <a:chOff x="9730299" y="5161510"/>
              <a:chExt cx="7631589" cy="85357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30299" y="5161510"/>
                <a:ext cx="7631589" cy="8535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769614" y="2503814"/>
              <a:ext cx="7524415" cy="3238204"/>
              <a:chOff x="9769614" y="2503814"/>
              <a:chExt cx="7524415" cy="32382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69614" y="2503814"/>
                <a:ext cx="7524415" cy="32382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032762" y="874158"/>
            <a:ext cx="1310095" cy="2517482"/>
            <a:chOff x="8032762" y="874158"/>
            <a:chExt cx="1310095" cy="25174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32762" y="874158"/>
              <a:ext cx="1310095" cy="25174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54286" y="2594692"/>
            <a:ext cx="7552000" cy="3254798"/>
            <a:chOff x="9754286" y="2594692"/>
            <a:chExt cx="7552000" cy="325479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4286" y="2594692"/>
              <a:ext cx="7552000" cy="32547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13825" y="3524424"/>
            <a:ext cx="700793" cy="485100"/>
            <a:chOff x="16213825" y="3524424"/>
            <a:chExt cx="700793" cy="4851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13825" y="3524424"/>
              <a:ext cx="700793" cy="4851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58224" y="591288"/>
            <a:ext cx="546028" cy="546028"/>
            <a:chOff x="7758224" y="591288"/>
            <a:chExt cx="546028" cy="5460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58224" y="591288"/>
              <a:ext cx="546028" cy="5460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43745" y="3214338"/>
            <a:ext cx="542031" cy="542031"/>
            <a:chOff x="15843745" y="3214338"/>
            <a:chExt cx="542031" cy="54203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43745" y="3214338"/>
              <a:ext cx="542031" cy="54203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63900" y="2821497"/>
            <a:ext cx="4660314" cy="16645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042667" y="4557907"/>
            <a:ext cx="6297920" cy="5166740"/>
            <a:chOff x="7042667" y="4557907"/>
            <a:chExt cx="6297920" cy="51667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42667" y="4557907"/>
              <a:ext cx="6297920" cy="51667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13825" y="4886095"/>
            <a:ext cx="700793" cy="466900"/>
            <a:chOff x="16213825" y="4886095"/>
            <a:chExt cx="700793" cy="46690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13825" y="4886095"/>
              <a:ext cx="700793" cy="4669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042667" y="4557907"/>
            <a:ext cx="6297920" cy="5166740"/>
            <a:chOff x="7042667" y="4557907"/>
            <a:chExt cx="6297920" cy="516674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42667" y="4557907"/>
              <a:ext cx="6297920" cy="51667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01871" y="4495520"/>
            <a:ext cx="2887083" cy="568873"/>
            <a:chOff x="13601871" y="4495520"/>
            <a:chExt cx="2887083" cy="56887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8760000">
              <a:off x="13601871" y="4495520"/>
              <a:ext cx="2887083" cy="56887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853269" y="4575188"/>
            <a:ext cx="544862" cy="544862"/>
            <a:chOff x="15853269" y="4575188"/>
            <a:chExt cx="544862" cy="54486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853269" y="4575188"/>
              <a:ext cx="544862" cy="54486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008" y="6766690"/>
            <a:ext cx="7692680" cy="130935"/>
            <a:chOff x="658008" y="6766690"/>
            <a:chExt cx="7692680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08" y="6766690"/>
              <a:ext cx="7692680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8008" y="3952020"/>
            <a:ext cx="7863720" cy="130935"/>
            <a:chOff x="658008" y="3952020"/>
            <a:chExt cx="7863720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008" y="3952020"/>
              <a:ext cx="7863720" cy="130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6514" y="3857531"/>
            <a:ext cx="9948229" cy="5454949"/>
            <a:chOff x="6816514" y="3857531"/>
            <a:chExt cx="9948229" cy="5454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6514" y="3857531"/>
              <a:ext cx="9948229" cy="5454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48" y="2923516"/>
            <a:ext cx="1519752" cy="1418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0343" y="4173802"/>
            <a:ext cx="4309257" cy="22312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648" y="5738185"/>
            <a:ext cx="1519752" cy="1418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8704" y="6966928"/>
            <a:ext cx="2316400" cy="10884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1981" y="1879235"/>
            <a:ext cx="1771686" cy="16538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4851" y="4200542"/>
            <a:ext cx="579886" cy="13008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7476" y="7009692"/>
            <a:ext cx="579886" cy="58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20408" y="4026859"/>
            <a:ext cx="9573294" cy="5285621"/>
            <a:chOff x="7020408" y="4026859"/>
            <a:chExt cx="9573294" cy="52856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0408" y="4026859"/>
              <a:ext cx="9573294" cy="52856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16514" y="7599608"/>
            <a:ext cx="595922" cy="595922"/>
            <a:chOff x="6816514" y="7599608"/>
            <a:chExt cx="595922" cy="5959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16514" y="7599608"/>
              <a:ext cx="595922" cy="5959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38095" y="7993392"/>
            <a:ext cx="3635137" cy="404276"/>
            <a:chOff x="7238095" y="7993392"/>
            <a:chExt cx="3635137" cy="4042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38095" y="7993392"/>
              <a:ext cx="3635137" cy="4042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97466" y="1827794"/>
            <a:ext cx="9948229" cy="2096349"/>
            <a:chOff x="6797466" y="1827794"/>
            <a:chExt cx="9948229" cy="20963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7466" y="1827794"/>
              <a:ext cx="9948229" cy="20963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21699" y="3723449"/>
            <a:ext cx="597417" cy="597417"/>
            <a:chOff x="6721699" y="3723449"/>
            <a:chExt cx="597417" cy="5974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21699" y="3723449"/>
              <a:ext cx="597417" cy="5974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008" y="6766690"/>
            <a:ext cx="5519922" cy="130935"/>
            <a:chOff x="658008" y="6766690"/>
            <a:chExt cx="551992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08" y="6766690"/>
              <a:ext cx="551992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8008" y="3952020"/>
            <a:ext cx="5519922" cy="130935"/>
            <a:chOff x="658008" y="3952020"/>
            <a:chExt cx="5519922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008" y="3952020"/>
              <a:ext cx="5519922" cy="130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62650" y="2045282"/>
            <a:ext cx="11476370" cy="7297191"/>
            <a:chOff x="5462650" y="2045282"/>
            <a:chExt cx="11476370" cy="72971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2650" y="2045282"/>
              <a:ext cx="11476370" cy="72971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2861" y="5648285"/>
            <a:ext cx="7354046" cy="639925"/>
            <a:chOff x="5582861" y="5648285"/>
            <a:chExt cx="7354046" cy="639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2861" y="5648285"/>
              <a:ext cx="7354046" cy="639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81012" y="6324710"/>
            <a:ext cx="11019396" cy="3113579"/>
            <a:chOff x="5481012" y="6324710"/>
            <a:chExt cx="11019396" cy="31135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1012" y="6324710"/>
              <a:ext cx="11019396" cy="31135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24415" y="5247619"/>
            <a:ext cx="597417" cy="597417"/>
            <a:chOff x="5224415" y="5247619"/>
            <a:chExt cx="597417" cy="5974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4415" y="5247619"/>
              <a:ext cx="597417" cy="597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62510" y="6158724"/>
            <a:ext cx="595922" cy="595922"/>
            <a:chOff x="5062510" y="6158724"/>
            <a:chExt cx="595922" cy="5959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2510" y="6158724"/>
              <a:ext cx="595922" cy="5959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8648" y="2923516"/>
            <a:ext cx="1519752" cy="1418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0343" y="4173802"/>
            <a:ext cx="3080981" cy="14693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8648" y="5738185"/>
            <a:ext cx="1519752" cy="14188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8704" y="6966928"/>
            <a:ext cx="3348686" cy="10884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457" y="1847492"/>
            <a:ext cx="3591343" cy="12283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4851" y="4197992"/>
            <a:ext cx="570362" cy="9478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7476" y="7009692"/>
            <a:ext cx="579886" cy="58333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008" y="7100023"/>
            <a:ext cx="7677872" cy="130935"/>
            <a:chOff x="658008" y="7100023"/>
            <a:chExt cx="767787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08" y="7100023"/>
              <a:ext cx="767787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8008" y="3428211"/>
            <a:ext cx="7659731" cy="130935"/>
            <a:chOff x="658008" y="3428211"/>
            <a:chExt cx="7659731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008" y="3428211"/>
              <a:ext cx="7659731" cy="1309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648" y="2399706"/>
            <a:ext cx="1519752" cy="1418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962" y="3649993"/>
            <a:ext cx="4142143" cy="3374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648" y="6071518"/>
            <a:ext cx="1519752" cy="1418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7495" y="7276452"/>
            <a:ext cx="5771848" cy="22452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457" y="1793521"/>
            <a:ext cx="2638667" cy="8380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629" y="3635695"/>
            <a:ext cx="569905" cy="2280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98465" y="519545"/>
            <a:ext cx="9533333" cy="9091826"/>
            <a:chOff x="7598465" y="519545"/>
            <a:chExt cx="9533333" cy="90918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98465" y="519545"/>
              <a:ext cx="9507871" cy="6004061"/>
              <a:chOff x="7598465" y="519545"/>
              <a:chExt cx="9507871" cy="60040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598465" y="519545"/>
                <a:ext cx="9507871" cy="60040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98465" y="5420895"/>
              <a:ext cx="9526012" cy="4185033"/>
              <a:chOff x="7598465" y="5420895"/>
              <a:chExt cx="9526012" cy="418503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98465" y="5420895"/>
                <a:ext cx="9526012" cy="418503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904264" y="1329705"/>
            <a:ext cx="482863" cy="461992"/>
            <a:chOff x="15904264" y="1329705"/>
            <a:chExt cx="482863" cy="4619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04264" y="1329705"/>
              <a:ext cx="482863" cy="461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32200" y="4260525"/>
            <a:ext cx="3174603" cy="539475"/>
            <a:chOff x="12632200" y="4260525"/>
            <a:chExt cx="3174603" cy="5394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32200" y="4260525"/>
              <a:ext cx="3174603" cy="5394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32200" y="4809267"/>
            <a:ext cx="2068027" cy="486425"/>
            <a:chOff x="12632200" y="4809267"/>
            <a:chExt cx="2068027" cy="4864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32200" y="4809267"/>
              <a:ext cx="2068027" cy="4864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09751" y="4812722"/>
            <a:ext cx="1097052" cy="486425"/>
            <a:chOff x="14709751" y="4812722"/>
            <a:chExt cx="1097052" cy="4864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09751" y="4812722"/>
              <a:ext cx="1097052" cy="4864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36560" y="3923449"/>
            <a:ext cx="543691" cy="543691"/>
            <a:chOff x="12336560" y="3923449"/>
            <a:chExt cx="543691" cy="5436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36560" y="3923449"/>
              <a:ext cx="543691" cy="5436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08094" y="927003"/>
            <a:ext cx="597417" cy="597417"/>
            <a:chOff x="15508094" y="927003"/>
            <a:chExt cx="597417" cy="59741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08094" y="927003"/>
              <a:ext cx="597417" cy="5974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46084" y="4484315"/>
            <a:ext cx="544862" cy="544862"/>
            <a:chOff x="12346084" y="4484315"/>
            <a:chExt cx="544862" cy="54486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46084" y="4484315"/>
              <a:ext cx="544862" cy="5448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27211" y="4492063"/>
            <a:ext cx="546032" cy="546032"/>
            <a:chOff x="14427211" y="4492063"/>
            <a:chExt cx="546032" cy="54603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27211" y="4492063"/>
              <a:ext cx="546032" cy="5460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915646" y="6594104"/>
            <a:ext cx="9010095" cy="3089829"/>
            <a:chOff x="7915646" y="6594104"/>
            <a:chExt cx="9010095" cy="30898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15646" y="6594104"/>
              <a:ext cx="9010095" cy="30898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671028" y="6299576"/>
            <a:ext cx="536961" cy="536961"/>
            <a:chOff x="7671028" y="6299576"/>
            <a:chExt cx="536961" cy="53696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71028" y="6299576"/>
              <a:ext cx="536961" cy="53696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95210" y="7348747"/>
            <a:ext cx="569905" cy="208714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008" y="7957166"/>
            <a:ext cx="7677872" cy="130935"/>
            <a:chOff x="658008" y="7957166"/>
            <a:chExt cx="767787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08" y="7957166"/>
              <a:ext cx="767787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34370" y="4865103"/>
            <a:ext cx="10112972" cy="4729283"/>
            <a:chOff x="7534370" y="4865103"/>
            <a:chExt cx="10112972" cy="47292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4370" y="4865103"/>
              <a:ext cx="10112972" cy="47292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008" y="4180592"/>
            <a:ext cx="7659731" cy="130935"/>
            <a:chOff x="658008" y="4180592"/>
            <a:chExt cx="7659731" cy="1309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008" y="4180592"/>
              <a:ext cx="7659731" cy="1309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67703" y="1045297"/>
            <a:ext cx="10152381" cy="3562663"/>
            <a:chOff x="7467703" y="1045297"/>
            <a:chExt cx="10152381" cy="356266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467703" y="1045297"/>
              <a:ext cx="10143160" cy="3406800"/>
              <a:chOff x="7467703" y="1045297"/>
              <a:chExt cx="10143160" cy="34068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67703" y="1045297"/>
                <a:ext cx="10143160" cy="34068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467703" y="4198436"/>
              <a:ext cx="10143160" cy="400119"/>
              <a:chOff x="7467703" y="4198436"/>
              <a:chExt cx="10143160" cy="4001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67703" y="4198436"/>
                <a:ext cx="10143160" cy="40011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938916" y="4125628"/>
            <a:ext cx="1339901" cy="539475"/>
            <a:chOff x="11938916" y="4125628"/>
            <a:chExt cx="1339901" cy="5394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38916" y="4125628"/>
              <a:ext cx="1339901" cy="5394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72629" y="7600938"/>
            <a:ext cx="9558898" cy="1123897"/>
            <a:chOff x="7672629" y="7600938"/>
            <a:chExt cx="9558898" cy="11238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2629" y="7600938"/>
              <a:ext cx="9558898" cy="11238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59026" y="8950304"/>
            <a:ext cx="705425" cy="586313"/>
            <a:chOff x="7659026" y="8950304"/>
            <a:chExt cx="705425" cy="5863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9026" y="8950304"/>
              <a:ext cx="705425" cy="5863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67703" y="7327760"/>
            <a:ext cx="543691" cy="543691"/>
            <a:chOff x="7467703" y="7327760"/>
            <a:chExt cx="543691" cy="5436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7703" y="7327760"/>
              <a:ext cx="543691" cy="5436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11636" y="3786645"/>
            <a:ext cx="597417" cy="597417"/>
            <a:chOff x="11611636" y="3786645"/>
            <a:chExt cx="597417" cy="5974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1636" y="3786645"/>
              <a:ext cx="597417" cy="5974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61939" y="8648645"/>
            <a:ext cx="544862" cy="544862"/>
            <a:chOff x="7261939" y="8648645"/>
            <a:chExt cx="544862" cy="54486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1939" y="8648645"/>
              <a:ext cx="544862" cy="54486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648" y="3152087"/>
            <a:ext cx="1519752" cy="14188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8438" y="4459517"/>
            <a:ext cx="4418286" cy="26114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8648" y="6928661"/>
            <a:ext cx="1519752" cy="141885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6800" y="8157405"/>
            <a:ext cx="3551467" cy="7074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1981" y="1822092"/>
            <a:ext cx="4696238" cy="16538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0629" y="4518857"/>
            <a:ext cx="569905" cy="208714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5210" y="8205890"/>
            <a:ext cx="569905" cy="58476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8008" y="7461928"/>
            <a:ext cx="7677872" cy="130935"/>
            <a:chOff x="658008" y="7461928"/>
            <a:chExt cx="767787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08" y="7461928"/>
              <a:ext cx="767787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89233" y="6988071"/>
            <a:ext cx="2514077" cy="901925"/>
            <a:chOff x="7489233" y="6988071"/>
            <a:chExt cx="2514077" cy="901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9233" y="6988071"/>
              <a:ext cx="2514077" cy="901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008" y="4532973"/>
            <a:ext cx="7659731" cy="130935"/>
            <a:chOff x="658008" y="4532973"/>
            <a:chExt cx="7659731" cy="1309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008" y="4532973"/>
              <a:ext cx="7659731" cy="1309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48" y="3504468"/>
            <a:ext cx="1519752" cy="1418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695" y="4807136"/>
            <a:ext cx="4759838" cy="18643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648" y="6433423"/>
            <a:ext cx="1519752" cy="1418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6323" y="7681214"/>
            <a:ext cx="4802705" cy="14693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1981" y="1822092"/>
            <a:ext cx="3612533" cy="20348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9696" y="4872352"/>
            <a:ext cx="561019" cy="16972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4276" y="7711766"/>
            <a:ext cx="961905" cy="945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32382" y="906786"/>
            <a:ext cx="7797621" cy="4594013"/>
            <a:chOff x="7532382" y="906786"/>
            <a:chExt cx="7797621" cy="45940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2382" y="906786"/>
              <a:ext cx="7797621" cy="45940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70185" y="844590"/>
            <a:ext cx="7859817" cy="5383982"/>
            <a:chOff x="7470185" y="844590"/>
            <a:chExt cx="7859817" cy="53839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70185" y="844590"/>
              <a:ext cx="7859817" cy="53839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04956" y="1499873"/>
            <a:ext cx="5813800" cy="1750566"/>
            <a:chOff x="10904956" y="1499873"/>
            <a:chExt cx="5813800" cy="17505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04956" y="1499873"/>
              <a:ext cx="5813800" cy="17505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4520" y="3961544"/>
            <a:ext cx="7502189" cy="1538979"/>
            <a:chOff x="7734520" y="3961544"/>
            <a:chExt cx="7502189" cy="15389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34520" y="3961544"/>
              <a:ext cx="7502189" cy="15389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8577" y="4449765"/>
            <a:ext cx="7936181" cy="5097234"/>
            <a:chOff x="9778577" y="4449765"/>
            <a:chExt cx="7936181" cy="50972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78577" y="4449765"/>
              <a:ext cx="7936181" cy="50972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7886" y="4418667"/>
            <a:ext cx="7859817" cy="5383982"/>
            <a:chOff x="9777886" y="4418667"/>
            <a:chExt cx="7859817" cy="53839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77886" y="4418667"/>
              <a:ext cx="7859817" cy="53839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04956" y="1499873"/>
            <a:ext cx="5813800" cy="1750566"/>
            <a:chOff x="10904956" y="1499873"/>
            <a:chExt cx="5813800" cy="17505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04956" y="1499873"/>
              <a:ext cx="5813800" cy="17505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73469" y="5443656"/>
            <a:ext cx="2688198" cy="665577"/>
            <a:chOff x="14473469" y="5443656"/>
            <a:chExt cx="2688198" cy="66557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73469" y="5443656"/>
              <a:ext cx="2688198" cy="6655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62271" y="7726788"/>
            <a:ext cx="543691" cy="543691"/>
            <a:chOff x="9662271" y="7726788"/>
            <a:chExt cx="543691" cy="54369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62271" y="7726788"/>
              <a:ext cx="543691" cy="5436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32382" y="3644311"/>
            <a:ext cx="543407" cy="543407"/>
            <a:chOff x="7532382" y="3644311"/>
            <a:chExt cx="543407" cy="54340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32382" y="3644311"/>
              <a:ext cx="543407" cy="5434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43926" y="7183285"/>
            <a:ext cx="1117741" cy="450923"/>
            <a:chOff x="16043926" y="7183285"/>
            <a:chExt cx="1117741" cy="45092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043926" y="7183285"/>
              <a:ext cx="1117741" cy="4509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528482" y="3447511"/>
            <a:ext cx="728697" cy="394607"/>
            <a:chOff x="11528482" y="3447511"/>
            <a:chExt cx="728697" cy="39460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6200000">
              <a:off x="11528482" y="3447511"/>
              <a:ext cx="728697" cy="3946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31882" y="8086297"/>
            <a:ext cx="679767" cy="439187"/>
            <a:chOff x="10031882" y="8086297"/>
            <a:chExt cx="679767" cy="43918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31882" y="8086297"/>
              <a:ext cx="679767" cy="43918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169940" y="5147589"/>
            <a:ext cx="544862" cy="544862"/>
            <a:chOff x="14169940" y="5147589"/>
            <a:chExt cx="544862" cy="54486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69940" y="5147589"/>
              <a:ext cx="544862" cy="5448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627358" y="7626422"/>
            <a:ext cx="5294158" cy="424863"/>
            <a:chOff x="10627358" y="7626422"/>
            <a:chExt cx="5294158" cy="42486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660000">
              <a:off x="10627358" y="7626422"/>
              <a:ext cx="5294158" cy="42486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22358" y="6591059"/>
            <a:ext cx="555290" cy="417299"/>
            <a:chOff x="10022358" y="6591059"/>
            <a:chExt cx="555290" cy="41729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22358" y="6591059"/>
              <a:ext cx="555290" cy="41729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776092" y="7373116"/>
            <a:ext cx="1121015" cy="394607"/>
            <a:chOff x="9776092" y="7373116"/>
            <a:chExt cx="1121015" cy="39460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6200000">
              <a:off x="9776092" y="7373116"/>
              <a:ext cx="1121015" cy="394607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2294" y="7261928"/>
            <a:ext cx="7677872" cy="130935"/>
            <a:chOff x="772294" y="7261928"/>
            <a:chExt cx="767787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294" y="7261928"/>
              <a:ext cx="767787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2294" y="4018687"/>
            <a:ext cx="7659731" cy="130935"/>
            <a:chOff x="772294" y="4018687"/>
            <a:chExt cx="7659731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94" y="4018687"/>
              <a:ext cx="7659731" cy="130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13924" y="866766"/>
            <a:ext cx="10533333" cy="9008944"/>
            <a:chOff x="7013924" y="866766"/>
            <a:chExt cx="10533333" cy="90089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013924" y="866766"/>
              <a:ext cx="10531136" cy="6933492"/>
              <a:chOff x="7013924" y="866766"/>
              <a:chExt cx="10531136" cy="693349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13924" y="866766"/>
                <a:ext cx="10531136" cy="693349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398505" y="3713805"/>
              <a:ext cx="9891149" cy="6158640"/>
              <a:chOff x="7398505" y="3713805"/>
              <a:chExt cx="9891149" cy="615864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98505" y="3713805"/>
                <a:ext cx="9891149" cy="6158640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934" y="2990182"/>
            <a:ext cx="1519752" cy="1418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153" y="4240469"/>
            <a:ext cx="5088267" cy="26122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2934" y="6233423"/>
            <a:ext cx="1519752" cy="1418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3466" y="7462166"/>
            <a:ext cx="4738867" cy="14693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981" y="1822092"/>
            <a:ext cx="3375562" cy="16538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6820" y="4290667"/>
            <a:ext cx="569905" cy="17115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353" y="7510652"/>
            <a:ext cx="569905" cy="9603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57021" y="3734917"/>
            <a:ext cx="9912820" cy="6213356"/>
            <a:chOff x="7357021" y="3734917"/>
            <a:chExt cx="9912820" cy="62133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57021" y="3734917"/>
              <a:ext cx="9912820" cy="62133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91610" y="3415516"/>
            <a:ext cx="546028" cy="546028"/>
            <a:chOff x="7091610" y="3415516"/>
            <a:chExt cx="546028" cy="5460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91610" y="3415516"/>
              <a:ext cx="546028" cy="5460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56288" y="6959402"/>
            <a:ext cx="627106" cy="359669"/>
            <a:chOff x="12256288" y="6959402"/>
            <a:chExt cx="627106" cy="3596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56288" y="6959402"/>
              <a:ext cx="627106" cy="3596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85729" y="6601723"/>
            <a:ext cx="449419" cy="390598"/>
            <a:chOff x="7485729" y="6601723"/>
            <a:chExt cx="449419" cy="3905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85729" y="6601723"/>
              <a:ext cx="449419" cy="3905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39229" y="6255431"/>
            <a:ext cx="542031" cy="542031"/>
            <a:chOff x="7139229" y="6255431"/>
            <a:chExt cx="542031" cy="5420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39229" y="6255431"/>
              <a:ext cx="542031" cy="5420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28352" y="6599962"/>
            <a:ext cx="449419" cy="390598"/>
            <a:chOff x="10228352" y="6599962"/>
            <a:chExt cx="449419" cy="39059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28352" y="6599962"/>
              <a:ext cx="449419" cy="3905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53880" y="6218767"/>
            <a:ext cx="544862" cy="544862"/>
            <a:chOff x="9853880" y="6218767"/>
            <a:chExt cx="544862" cy="5448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53880" y="6218767"/>
              <a:ext cx="544862" cy="5448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21860" y="6611134"/>
            <a:ext cx="546032" cy="546032"/>
            <a:chOff x="11921860" y="6611134"/>
            <a:chExt cx="546032" cy="5460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21860" y="6611134"/>
              <a:ext cx="546032" cy="54603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2294" y="7080975"/>
            <a:ext cx="7677872" cy="130935"/>
            <a:chOff x="772294" y="7080975"/>
            <a:chExt cx="767787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294" y="7080975"/>
              <a:ext cx="767787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2294" y="4113925"/>
            <a:ext cx="7659731" cy="130935"/>
            <a:chOff x="772294" y="4113925"/>
            <a:chExt cx="7659731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94" y="4113925"/>
              <a:ext cx="7659731" cy="130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79782" y="3615516"/>
            <a:ext cx="11826079" cy="4950452"/>
            <a:chOff x="5879782" y="3615516"/>
            <a:chExt cx="11826079" cy="49504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9782" y="3615516"/>
              <a:ext cx="11826079" cy="49504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54121" y="6963020"/>
            <a:ext cx="2766988" cy="840899"/>
            <a:chOff x="10154121" y="6963020"/>
            <a:chExt cx="2766988" cy="8408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4121" y="6963020"/>
              <a:ext cx="2766988" cy="8408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71642" y="7090499"/>
            <a:ext cx="893969" cy="598688"/>
            <a:chOff x="16871642" y="7090499"/>
            <a:chExt cx="893969" cy="59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71642" y="7090499"/>
              <a:ext cx="893969" cy="5986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934" y="3085420"/>
            <a:ext cx="1519752" cy="1418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38" y="4335707"/>
            <a:ext cx="4142143" cy="22312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2934" y="6052471"/>
            <a:ext cx="1519752" cy="1418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9180" y="7262166"/>
            <a:ext cx="3833162" cy="7074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1981" y="1822092"/>
            <a:ext cx="3394162" cy="16538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1105" y="4357333"/>
            <a:ext cx="569905" cy="13359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114" y="7329700"/>
            <a:ext cx="569905" cy="5847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36365" y="6654080"/>
            <a:ext cx="597417" cy="597417"/>
            <a:chOff x="9836365" y="6654080"/>
            <a:chExt cx="597417" cy="5974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36365" y="6654080"/>
              <a:ext cx="597417" cy="597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44896" y="6739798"/>
            <a:ext cx="595922" cy="595922"/>
            <a:chOff x="16444896" y="6739798"/>
            <a:chExt cx="595922" cy="5959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44896" y="6739798"/>
              <a:ext cx="595922" cy="5959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12976" y="1180909"/>
            <a:ext cx="12952394" cy="7341589"/>
            <a:chOff x="4412976" y="1180909"/>
            <a:chExt cx="12952394" cy="7341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43422" y="-2370086"/>
              <a:ext cx="25904788" cy="1468317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976" y="1180909"/>
              <a:ext cx="12952394" cy="7341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7423" y="1600545"/>
            <a:ext cx="13026953" cy="2788677"/>
            <a:chOff x="4367423" y="1600545"/>
            <a:chExt cx="13026953" cy="27886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00548" y="251712"/>
              <a:ext cx="26053907" cy="557735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7423" y="1600545"/>
              <a:ext cx="13026953" cy="2788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66046" y="7397949"/>
            <a:ext cx="614579" cy="572366"/>
            <a:chOff x="16766046" y="7397949"/>
            <a:chExt cx="614579" cy="5723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68097" y="7121106"/>
              <a:ext cx="1229157" cy="114473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66046" y="7397949"/>
              <a:ext cx="614579" cy="5723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67423" y="1143837"/>
            <a:ext cx="13025451" cy="516968"/>
            <a:chOff x="4367423" y="1143837"/>
            <a:chExt cx="13025451" cy="5169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136866" y="893789"/>
              <a:ext cx="26050901" cy="103393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7423" y="1143837"/>
              <a:ext cx="13025451" cy="5169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4510" y="3007772"/>
            <a:ext cx="869181" cy="7882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8072" y="2419103"/>
            <a:ext cx="3152190" cy="10922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7020" y="2230657"/>
            <a:ext cx="1615962" cy="10223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6267" y="618602"/>
            <a:ext cx="1718267" cy="9605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5305" y="620269"/>
            <a:ext cx="3980952" cy="21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82651" y="9240548"/>
            <a:ext cx="7006371" cy="67139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2294" y="6804785"/>
            <a:ext cx="7677872" cy="130935"/>
            <a:chOff x="772294" y="6804785"/>
            <a:chExt cx="767787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294" y="6804785"/>
              <a:ext cx="767787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2294" y="4018687"/>
            <a:ext cx="7659731" cy="130935"/>
            <a:chOff x="772294" y="4018687"/>
            <a:chExt cx="7659731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94" y="4018687"/>
              <a:ext cx="7659731" cy="1309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934" y="2990182"/>
            <a:ext cx="1519752" cy="1418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3676" y="4259517"/>
            <a:ext cx="3379048" cy="26122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934" y="5776280"/>
            <a:ext cx="1519752" cy="1418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514" y="6957405"/>
            <a:ext cx="6306381" cy="22306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457" y="1812568"/>
            <a:ext cx="2348857" cy="8380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6344" y="4309714"/>
            <a:ext cx="569905" cy="1335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353" y="7024938"/>
            <a:ext cx="569905" cy="1711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7580" y="4682046"/>
            <a:ext cx="9889972" cy="4856963"/>
            <a:chOff x="7737580" y="4682046"/>
            <a:chExt cx="9889972" cy="48569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37580" y="4682046"/>
              <a:ext cx="9889972" cy="48569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75461" y="4698266"/>
            <a:ext cx="4222602" cy="5009185"/>
            <a:chOff x="8075461" y="4698266"/>
            <a:chExt cx="4222602" cy="50091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5461" y="4698266"/>
              <a:ext cx="4222602" cy="50091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948" y="4697770"/>
            <a:ext cx="4987188" cy="5009185"/>
            <a:chOff x="12384948" y="4697770"/>
            <a:chExt cx="4987188" cy="50091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84948" y="4697770"/>
              <a:ext cx="4987188" cy="50091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9330" y="4341145"/>
            <a:ext cx="570836" cy="570836"/>
            <a:chOff x="7879330" y="4341145"/>
            <a:chExt cx="570836" cy="5708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9330" y="4341145"/>
              <a:ext cx="570836" cy="5708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08795" y="415558"/>
            <a:ext cx="9990476" cy="3932880"/>
            <a:chOff x="8008795" y="415558"/>
            <a:chExt cx="9990476" cy="39328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08795" y="415558"/>
              <a:ext cx="9985818" cy="844931"/>
              <a:chOff x="8008795" y="415558"/>
              <a:chExt cx="9985818" cy="84493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008795" y="415558"/>
                <a:ext cx="9985818" cy="84493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008795" y="1215105"/>
              <a:ext cx="9985818" cy="3126041"/>
              <a:chOff x="8008795" y="1215105"/>
              <a:chExt cx="9985818" cy="312604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008795" y="1215105"/>
                <a:ext cx="9985818" cy="312604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273673" y="1867888"/>
            <a:ext cx="1458753" cy="1747628"/>
            <a:chOff x="8273673" y="1867888"/>
            <a:chExt cx="1458753" cy="17476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73673" y="1867888"/>
              <a:ext cx="1458753" cy="17476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20754" y="1554996"/>
            <a:ext cx="572269" cy="572269"/>
            <a:chOff x="8020754" y="1554996"/>
            <a:chExt cx="572269" cy="5722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20754" y="1554996"/>
              <a:ext cx="572269" cy="5722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93940" y="4341145"/>
            <a:ext cx="544862" cy="544862"/>
            <a:chOff x="12193940" y="4341145"/>
            <a:chExt cx="544862" cy="5448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3940" y="4341145"/>
              <a:ext cx="544862" cy="5448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36414" y="1153001"/>
            <a:ext cx="5421555" cy="568873"/>
            <a:chOff x="9636414" y="1153001"/>
            <a:chExt cx="5421555" cy="56887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600000">
              <a:off x="9636414" y="1153001"/>
              <a:ext cx="5421555" cy="5688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573696" y="299320"/>
            <a:ext cx="2485261" cy="1035235"/>
            <a:chOff x="15573696" y="299320"/>
            <a:chExt cx="2485261" cy="10352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73696" y="299320"/>
              <a:ext cx="2485261" cy="103523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2294" y="7395261"/>
            <a:ext cx="7677872" cy="130935"/>
            <a:chOff x="772294" y="7395261"/>
            <a:chExt cx="767787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294" y="7395261"/>
              <a:ext cx="767787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2294" y="4875830"/>
            <a:ext cx="7659731" cy="130935"/>
            <a:chOff x="772294" y="4875830"/>
            <a:chExt cx="7659731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94" y="4875830"/>
              <a:ext cx="7659731" cy="1309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934" y="3847325"/>
            <a:ext cx="1519752" cy="1418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38" y="5078564"/>
            <a:ext cx="4295714" cy="18503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934" y="6366756"/>
            <a:ext cx="1519752" cy="1418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8228" y="7595500"/>
            <a:ext cx="3193629" cy="10884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981" y="1822092"/>
            <a:ext cx="5191924" cy="24157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105" y="5119238"/>
            <a:ext cx="569905" cy="9603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114" y="7643985"/>
            <a:ext cx="569905" cy="58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57596" y="1565707"/>
            <a:ext cx="10798413" cy="7771284"/>
            <a:chOff x="6657596" y="1565707"/>
            <a:chExt cx="10798413" cy="77712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7596" y="1565707"/>
              <a:ext cx="10798413" cy="7771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56916" y="4435476"/>
            <a:ext cx="10353968" cy="2866111"/>
            <a:chOff x="6956916" y="4435476"/>
            <a:chExt cx="10353968" cy="28661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6916" y="4435476"/>
              <a:ext cx="10353968" cy="28661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87415" y="8659357"/>
            <a:ext cx="2164286" cy="677634"/>
            <a:chOff x="11087415" y="8659357"/>
            <a:chExt cx="2164286" cy="6776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87415" y="8659357"/>
              <a:ext cx="2164286" cy="6776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33033" y="4065107"/>
            <a:ext cx="597417" cy="597417"/>
            <a:chOff x="6533033" y="4065107"/>
            <a:chExt cx="597417" cy="5974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033" y="4065107"/>
              <a:ext cx="597417" cy="597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41835" y="8266159"/>
            <a:ext cx="595922" cy="595922"/>
            <a:chOff x="10741835" y="8266159"/>
            <a:chExt cx="595922" cy="5959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41835" y="8266159"/>
              <a:ext cx="595922" cy="5959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2294" y="6947642"/>
            <a:ext cx="7677872" cy="130935"/>
            <a:chOff x="772294" y="6947642"/>
            <a:chExt cx="767787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294" y="6947642"/>
              <a:ext cx="767787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2294" y="4428211"/>
            <a:ext cx="7659731" cy="130935"/>
            <a:chOff x="772294" y="4428211"/>
            <a:chExt cx="7659731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94" y="4428211"/>
              <a:ext cx="7659731" cy="1309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934" y="3399706"/>
            <a:ext cx="1519752" cy="1418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38" y="4630945"/>
            <a:ext cx="1875324" cy="14693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934" y="5919137"/>
            <a:ext cx="1519752" cy="1418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8228" y="7147881"/>
            <a:ext cx="3650771" cy="146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981" y="1822092"/>
            <a:ext cx="2219457" cy="16538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105" y="4671619"/>
            <a:ext cx="569905" cy="9603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114" y="7196366"/>
            <a:ext cx="569905" cy="58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12018" y="2139540"/>
            <a:ext cx="10958488" cy="7212502"/>
            <a:chOff x="6712018" y="2139540"/>
            <a:chExt cx="10958488" cy="72125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2018" y="2139540"/>
              <a:ext cx="10958488" cy="7212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26870" y="4841958"/>
            <a:ext cx="1743636" cy="4396137"/>
            <a:chOff x="15926870" y="4841958"/>
            <a:chExt cx="1743636" cy="43961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26870" y="4841958"/>
              <a:ext cx="1743636" cy="43961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3985" y="4380592"/>
            <a:ext cx="1102946" cy="421525"/>
            <a:chOff x="6713985" y="4380592"/>
            <a:chExt cx="1102946" cy="4215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3985" y="4380592"/>
              <a:ext cx="1102946" cy="42152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24800" y="3960165"/>
            <a:ext cx="597417" cy="597417"/>
            <a:chOff x="6424800" y="3960165"/>
            <a:chExt cx="597417" cy="5974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24800" y="3960165"/>
              <a:ext cx="597417" cy="597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28909" y="4428211"/>
            <a:ext cx="595922" cy="595922"/>
            <a:chOff x="15628909" y="4428211"/>
            <a:chExt cx="595922" cy="5959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28909" y="4428211"/>
              <a:ext cx="595922" cy="595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2294" y="6995261"/>
            <a:ext cx="7677872" cy="130935"/>
            <a:chOff x="772294" y="6995261"/>
            <a:chExt cx="767787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294" y="6995261"/>
              <a:ext cx="767787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2294" y="4123449"/>
            <a:ext cx="7659731" cy="130935"/>
            <a:chOff x="772294" y="4123449"/>
            <a:chExt cx="7659731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94" y="4123449"/>
              <a:ext cx="7659731" cy="1309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934" y="3094944"/>
            <a:ext cx="1519752" cy="1418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38" y="4326183"/>
            <a:ext cx="3958505" cy="22312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934" y="5966756"/>
            <a:ext cx="1519752" cy="1418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8228" y="7195500"/>
            <a:ext cx="3081124" cy="146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981" y="1822092"/>
            <a:ext cx="3036124" cy="2034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105" y="4366857"/>
            <a:ext cx="569905" cy="9603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114" y="7243985"/>
            <a:ext cx="569905" cy="58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4035" y="1874186"/>
            <a:ext cx="11101667" cy="7109534"/>
            <a:chOff x="6704035" y="1874186"/>
            <a:chExt cx="11101667" cy="71095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04035" y="1874186"/>
              <a:ext cx="11101667" cy="7109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22601" y="5224262"/>
            <a:ext cx="807834" cy="525902"/>
            <a:chOff x="16622601" y="5224262"/>
            <a:chExt cx="807834" cy="5259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22601" y="5224262"/>
              <a:ext cx="807834" cy="5259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69283" y="4903050"/>
            <a:ext cx="10865843" cy="3915713"/>
            <a:chOff x="6769283" y="4903050"/>
            <a:chExt cx="10865843" cy="39157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9283" y="4903050"/>
              <a:ext cx="10865843" cy="391571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70574" y="4607812"/>
            <a:ext cx="597417" cy="597417"/>
            <a:chOff x="6470574" y="4607812"/>
            <a:chExt cx="597417" cy="59741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70574" y="4607812"/>
              <a:ext cx="597417" cy="5974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96069" y="4881002"/>
            <a:ext cx="595922" cy="595922"/>
            <a:chOff x="16296069" y="4881002"/>
            <a:chExt cx="595922" cy="5959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96069" y="4881002"/>
              <a:ext cx="595922" cy="595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2294" y="6947642"/>
            <a:ext cx="7677872" cy="130935"/>
            <a:chOff x="772294" y="6947642"/>
            <a:chExt cx="767787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294" y="6947642"/>
              <a:ext cx="767787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2294" y="4428211"/>
            <a:ext cx="7659731" cy="130935"/>
            <a:chOff x="772294" y="4428211"/>
            <a:chExt cx="7659731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94" y="4428211"/>
              <a:ext cx="7659731" cy="1309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2934" y="3399706"/>
            <a:ext cx="1519752" cy="1418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38" y="4630945"/>
            <a:ext cx="3807914" cy="22312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2934" y="5919137"/>
            <a:ext cx="1519752" cy="1418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9657" y="7176452"/>
            <a:ext cx="4525476" cy="14693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457" y="1790349"/>
            <a:ext cx="1672010" cy="847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105" y="4671619"/>
            <a:ext cx="569905" cy="1335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114" y="7158271"/>
            <a:ext cx="663505" cy="10746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40590" y="1586179"/>
            <a:ext cx="10517236" cy="7745802"/>
            <a:chOff x="7140590" y="1586179"/>
            <a:chExt cx="10517236" cy="77458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0590" y="1586179"/>
              <a:ext cx="10517236" cy="77458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8491" y="2290974"/>
            <a:ext cx="1467394" cy="3718550"/>
            <a:chOff x="7098491" y="2290974"/>
            <a:chExt cx="1467394" cy="37185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98491" y="2290974"/>
              <a:ext cx="1467394" cy="37185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9086" y="1956695"/>
            <a:ext cx="597417" cy="597417"/>
            <a:chOff x="6739086" y="1956695"/>
            <a:chExt cx="597417" cy="5974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39086" y="1956695"/>
              <a:ext cx="597417" cy="5974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58688" y="2963198"/>
            <a:ext cx="1164766" cy="790788"/>
            <a:chOff x="13058688" y="2963198"/>
            <a:chExt cx="1164766" cy="7907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58688" y="2963198"/>
              <a:ext cx="1164766" cy="7907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98467" y="2665237"/>
            <a:ext cx="595922" cy="595922"/>
            <a:chOff x="12698467" y="2665237"/>
            <a:chExt cx="595922" cy="5959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98467" y="2665237"/>
              <a:ext cx="595922" cy="5959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15991" y="6036901"/>
            <a:ext cx="10541834" cy="2203396"/>
            <a:chOff x="7115991" y="6036901"/>
            <a:chExt cx="10541834" cy="22033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15991" y="6036901"/>
              <a:ext cx="10541834" cy="2203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70558" y="5764470"/>
            <a:ext cx="544862" cy="544862"/>
            <a:chOff x="6870558" y="5764470"/>
            <a:chExt cx="544862" cy="5448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0558" y="5764470"/>
              <a:ext cx="544862" cy="544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2294" y="7138118"/>
            <a:ext cx="7677872" cy="130935"/>
            <a:chOff x="772294" y="7138118"/>
            <a:chExt cx="7677872" cy="130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294" y="7138118"/>
              <a:ext cx="7677872" cy="1309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2294" y="4228211"/>
            <a:ext cx="7659731" cy="130935"/>
            <a:chOff x="772294" y="4228211"/>
            <a:chExt cx="7659731" cy="130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294" y="4228211"/>
              <a:ext cx="7659731" cy="130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45431" y="3626672"/>
            <a:ext cx="6289386" cy="4384010"/>
            <a:chOff x="6545431" y="3626672"/>
            <a:chExt cx="6289386" cy="43840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5431" y="3626672"/>
              <a:ext cx="6289386" cy="43840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2934" y="3199706"/>
            <a:ext cx="1519752" cy="1418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38" y="4430945"/>
            <a:ext cx="4321752" cy="22312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934" y="6109614"/>
            <a:ext cx="1519752" cy="1418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8228" y="7338357"/>
            <a:ext cx="3246600" cy="14693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2457" y="1790349"/>
            <a:ext cx="2377429" cy="847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1105" y="4471619"/>
            <a:ext cx="569905" cy="17115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114" y="7386843"/>
            <a:ext cx="569905" cy="5847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5067" y="475431"/>
            <a:ext cx="1488115" cy="638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4543" y="553602"/>
            <a:ext cx="6810629" cy="20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57145" y="2870876"/>
            <a:ext cx="6289386" cy="743748"/>
            <a:chOff x="6557145" y="2870876"/>
            <a:chExt cx="6289386" cy="7437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57145" y="2870876"/>
              <a:ext cx="6289386" cy="743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39579" y="1287773"/>
            <a:ext cx="4118187" cy="3830425"/>
            <a:chOff x="13139579" y="1287773"/>
            <a:chExt cx="4118187" cy="38304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39579" y="1287773"/>
              <a:ext cx="4118187" cy="3830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5932" y="5519928"/>
            <a:ext cx="3892898" cy="3117297"/>
            <a:chOff x="7805932" y="5519928"/>
            <a:chExt cx="3892898" cy="31172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05932" y="5519928"/>
              <a:ext cx="3892898" cy="31172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31432" y="5478480"/>
            <a:ext cx="3801513" cy="3180050"/>
            <a:chOff x="7931432" y="5478480"/>
            <a:chExt cx="3801513" cy="31800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31432" y="5478480"/>
              <a:ext cx="3801513" cy="31800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09951" y="7960341"/>
            <a:ext cx="3637707" cy="631130"/>
            <a:chOff x="8009951" y="7960341"/>
            <a:chExt cx="3637707" cy="6311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09951" y="7960341"/>
              <a:ext cx="3637707" cy="6311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05950" y="6074192"/>
            <a:ext cx="919139" cy="381833"/>
            <a:chOff x="8005950" y="6074192"/>
            <a:chExt cx="919139" cy="3818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05950" y="6074192"/>
              <a:ext cx="919139" cy="3818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83499" y="6074192"/>
            <a:ext cx="970312" cy="381833"/>
            <a:chOff x="8983499" y="6074192"/>
            <a:chExt cx="970312" cy="38183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83499" y="6074192"/>
              <a:ext cx="970312" cy="3818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10462" y="6985737"/>
            <a:ext cx="3637707" cy="823320"/>
            <a:chOff x="8010462" y="6985737"/>
            <a:chExt cx="3637707" cy="8233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10462" y="6985737"/>
              <a:ext cx="3637707" cy="8233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01134" y="5142857"/>
            <a:ext cx="546028" cy="546028"/>
            <a:chOff x="7701134" y="5142857"/>
            <a:chExt cx="546028" cy="54602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01134" y="5142857"/>
              <a:ext cx="546028" cy="5460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92428" y="6581389"/>
            <a:ext cx="542031" cy="542031"/>
            <a:chOff x="7692428" y="6581389"/>
            <a:chExt cx="542031" cy="54203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92428" y="6581389"/>
              <a:ext cx="542031" cy="5420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46740" y="7738251"/>
            <a:ext cx="544862" cy="544862"/>
            <a:chOff x="7746740" y="7738251"/>
            <a:chExt cx="544862" cy="5448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46740" y="7738251"/>
              <a:ext cx="544862" cy="5448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12904" y="1275533"/>
            <a:ext cx="4165587" cy="3876848"/>
            <a:chOff x="13112904" y="1275533"/>
            <a:chExt cx="4165587" cy="38768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12904" y="1275533"/>
              <a:ext cx="4165587" cy="38768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275862" y="5894892"/>
            <a:ext cx="3839672" cy="3628918"/>
            <a:chOff x="13275862" y="5894892"/>
            <a:chExt cx="3839672" cy="362891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275862" y="5894892"/>
              <a:ext cx="3839672" cy="36289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56637" y="5646961"/>
            <a:ext cx="4165587" cy="3876848"/>
            <a:chOff x="13156637" y="5646961"/>
            <a:chExt cx="4165587" cy="387684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156637" y="5646961"/>
              <a:ext cx="4165587" cy="38768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46564" y="5056709"/>
            <a:ext cx="4203678" cy="568873"/>
            <a:chOff x="8746564" y="5056709"/>
            <a:chExt cx="4203678" cy="56887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260000">
              <a:off x="8746564" y="5056709"/>
              <a:ext cx="4203678" cy="5688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919269" y="5977391"/>
            <a:ext cx="3049308" cy="568873"/>
            <a:chOff x="9919269" y="5977391"/>
            <a:chExt cx="3049308" cy="56887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19269" y="5977391"/>
              <a:ext cx="3049308" cy="568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04608"/>
            <a:ext cx="17219048" cy="9154122"/>
            <a:chOff x="533333" y="604608"/>
            <a:chExt cx="17219048" cy="9154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04608"/>
              <a:ext cx="17219048" cy="91541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3474" y="7064431"/>
            <a:ext cx="10968438" cy="8749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579" y="5658764"/>
            <a:ext cx="12803895" cy="16730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7775" y="-227167"/>
            <a:ext cx="12791219" cy="9049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35695" y="8268"/>
            <a:ext cx="10591829" cy="100041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8463" y="3235682"/>
            <a:ext cx="17108789" cy="4953680"/>
            <a:chOff x="588463" y="3235682"/>
            <a:chExt cx="17108789" cy="4953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31210" y="893564"/>
              <a:ext cx="34217578" cy="990736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463" y="3235682"/>
              <a:ext cx="17108789" cy="49536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2590" y="959562"/>
            <a:ext cx="9832525" cy="647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707905" y="1045867"/>
            <a:ext cx="20635133" cy="214285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12389" y="4337513"/>
            <a:ext cx="10006581" cy="3415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06454" y="4273801"/>
            <a:ext cx="2353395" cy="568061"/>
            <a:chOff x="8006454" y="4273801"/>
            <a:chExt cx="2353395" cy="5680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6454" y="4273801"/>
              <a:ext cx="2353395" cy="568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79359" y="1143837"/>
            <a:ext cx="13003082" cy="7399265"/>
            <a:chOff x="4379359" y="1143837"/>
            <a:chExt cx="13003082" cy="73992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1442" y="-2435055"/>
              <a:ext cx="26006164" cy="147985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9359" y="1143837"/>
              <a:ext cx="13003082" cy="73992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57680" y="1752954"/>
            <a:ext cx="3213749" cy="4880773"/>
            <a:chOff x="9357680" y="1752954"/>
            <a:chExt cx="3213749" cy="48807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7680" y="1752954"/>
              <a:ext cx="3213749" cy="488077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267" y="618602"/>
            <a:ext cx="1718267" cy="960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305" y="620269"/>
            <a:ext cx="3980952" cy="21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56455" y="9261157"/>
            <a:ext cx="6549448" cy="10127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020" y="2230657"/>
            <a:ext cx="1615962" cy="10223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072" y="2419103"/>
            <a:ext cx="3152190" cy="10922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3387" y="3054134"/>
            <a:ext cx="1554362" cy="744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46758" y="1025727"/>
            <a:ext cx="13042662" cy="7327585"/>
            <a:chOff x="4346758" y="1025727"/>
            <a:chExt cx="13042662" cy="73275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003" y="-2518495"/>
              <a:ext cx="26085323" cy="1465517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6758" y="1025727"/>
              <a:ext cx="13042662" cy="73275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9552" y="4395339"/>
            <a:ext cx="10955571" cy="763359"/>
            <a:chOff x="5379552" y="4395339"/>
            <a:chExt cx="10955571" cy="763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552" y="4395339"/>
              <a:ext cx="10955571" cy="7633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267" y="618602"/>
            <a:ext cx="1718267" cy="960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305" y="620269"/>
            <a:ext cx="3980952" cy="21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56455" y="9261157"/>
            <a:ext cx="6549448" cy="10127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020" y="2230657"/>
            <a:ext cx="1615962" cy="10223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072" y="2419103"/>
            <a:ext cx="3152190" cy="10922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3387" y="3054134"/>
            <a:ext cx="2441533" cy="10868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2024-05-13T14:11:04Z</dcterms:created>
  <dcterms:modified xsi:type="dcterms:W3CDTF">2024-05-13T14:11:04Z</dcterms:modified>
</cp:coreProperties>
</file>